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8699FC-3771-4208-B6C6-EAA8092B2543}" v="1" dt="2024-02-07T18:49:09.7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les Seager" userId="b6090891032109d0" providerId="LiveId" clId="{798699FC-3771-4208-B6C6-EAA8092B2543}"/>
    <pc:docChg chg="delSld modSld">
      <pc:chgData name="Charles Seager" userId="b6090891032109d0" providerId="LiveId" clId="{798699FC-3771-4208-B6C6-EAA8092B2543}" dt="2024-02-07T18:49:13.683" v="1" actId="47"/>
      <pc:docMkLst>
        <pc:docMk/>
      </pc:docMkLst>
      <pc:sldChg chg="delSp del">
        <pc:chgData name="Charles Seager" userId="b6090891032109d0" providerId="LiveId" clId="{798699FC-3771-4208-B6C6-EAA8092B2543}" dt="2024-02-07T18:49:13.683" v="1" actId="47"/>
        <pc:sldMkLst>
          <pc:docMk/>
          <pc:sldMk cId="1568836511" sldId="276"/>
        </pc:sldMkLst>
        <pc:picChg chg="del">
          <ac:chgData name="Charles Seager" userId="b6090891032109d0" providerId="LiveId" clId="{798699FC-3771-4208-B6C6-EAA8092B2543}" dt="2024-02-07T18:49:09.748" v="0" actId="478"/>
          <ac:picMkLst>
            <pc:docMk/>
            <pc:sldMk cId="1568836511" sldId="276"/>
            <ac:picMk id="2" creationId="{3CEA2993-7D41-41C6-A501-94AECE80693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04C91-FEAB-1BBA-F5AE-06115A8838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A43B1B-B8B2-7EFA-5372-E5A57C958A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F2D34D-2C7F-5A6D-B34E-2DB4821AD69F}"/>
              </a:ext>
            </a:extLst>
          </p:cNvPr>
          <p:cNvSpPr>
            <a:spLocks noGrp="1"/>
          </p:cNvSpPr>
          <p:nvPr>
            <p:ph type="dt" sz="half" idx="10"/>
          </p:nvPr>
        </p:nvSpPr>
        <p:spPr/>
        <p:txBody>
          <a:bodyPr/>
          <a:lstStyle/>
          <a:p>
            <a:fld id="{12408E9F-3E9C-4C28-B9A6-2609FF31CE1F}" type="datetimeFigureOut">
              <a:rPr lang="en-US" smtClean="0"/>
              <a:t>2/7/2024</a:t>
            </a:fld>
            <a:endParaRPr lang="en-US"/>
          </a:p>
        </p:txBody>
      </p:sp>
      <p:sp>
        <p:nvSpPr>
          <p:cNvPr id="5" name="Footer Placeholder 4">
            <a:extLst>
              <a:ext uri="{FF2B5EF4-FFF2-40B4-BE49-F238E27FC236}">
                <a16:creationId xmlns:a16="http://schemas.microsoft.com/office/drawing/2014/main" id="{5E4261F9-8D47-3C51-ED0C-228C88986F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DB3D14-A96A-1B0B-24F0-13AB9D1D42A6}"/>
              </a:ext>
            </a:extLst>
          </p:cNvPr>
          <p:cNvSpPr>
            <a:spLocks noGrp="1"/>
          </p:cNvSpPr>
          <p:nvPr>
            <p:ph type="sldNum" sz="quarter" idx="12"/>
          </p:nvPr>
        </p:nvSpPr>
        <p:spPr/>
        <p:txBody>
          <a:bodyPr/>
          <a:lstStyle/>
          <a:p>
            <a:fld id="{DE855FD1-0F53-4933-9D27-8B072CC61873}" type="slidenum">
              <a:rPr lang="en-US" smtClean="0"/>
              <a:t>‹#›</a:t>
            </a:fld>
            <a:endParaRPr lang="en-US"/>
          </a:p>
        </p:txBody>
      </p:sp>
    </p:spTree>
    <p:extLst>
      <p:ext uri="{BB962C8B-B14F-4D97-AF65-F5344CB8AC3E}">
        <p14:creationId xmlns:p14="http://schemas.microsoft.com/office/powerpoint/2010/main" val="3045021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1334D-2B81-9232-1767-E3928B208B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E1B023-A7EB-E63E-15B6-8BDA95637A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67A591-9063-492A-46CE-6869BA52E892}"/>
              </a:ext>
            </a:extLst>
          </p:cNvPr>
          <p:cNvSpPr>
            <a:spLocks noGrp="1"/>
          </p:cNvSpPr>
          <p:nvPr>
            <p:ph type="dt" sz="half" idx="10"/>
          </p:nvPr>
        </p:nvSpPr>
        <p:spPr/>
        <p:txBody>
          <a:bodyPr/>
          <a:lstStyle/>
          <a:p>
            <a:fld id="{12408E9F-3E9C-4C28-B9A6-2609FF31CE1F}" type="datetimeFigureOut">
              <a:rPr lang="en-US" smtClean="0"/>
              <a:t>2/7/2024</a:t>
            </a:fld>
            <a:endParaRPr lang="en-US"/>
          </a:p>
        </p:txBody>
      </p:sp>
      <p:sp>
        <p:nvSpPr>
          <p:cNvPr id="5" name="Footer Placeholder 4">
            <a:extLst>
              <a:ext uri="{FF2B5EF4-FFF2-40B4-BE49-F238E27FC236}">
                <a16:creationId xmlns:a16="http://schemas.microsoft.com/office/drawing/2014/main" id="{375B0DCD-A844-DB73-45ED-7F3069D4F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4A78E1-CB3E-A1F9-7607-72C88AF96A81}"/>
              </a:ext>
            </a:extLst>
          </p:cNvPr>
          <p:cNvSpPr>
            <a:spLocks noGrp="1"/>
          </p:cNvSpPr>
          <p:nvPr>
            <p:ph type="sldNum" sz="quarter" idx="12"/>
          </p:nvPr>
        </p:nvSpPr>
        <p:spPr/>
        <p:txBody>
          <a:bodyPr/>
          <a:lstStyle/>
          <a:p>
            <a:fld id="{DE855FD1-0F53-4933-9D27-8B072CC61873}" type="slidenum">
              <a:rPr lang="en-US" smtClean="0"/>
              <a:t>‹#›</a:t>
            </a:fld>
            <a:endParaRPr lang="en-US"/>
          </a:p>
        </p:txBody>
      </p:sp>
    </p:spTree>
    <p:extLst>
      <p:ext uri="{BB962C8B-B14F-4D97-AF65-F5344CB8AC3E}">
        <p14:creationId xmlns:p14="http://schemas.microsoft.com/office/powerpoint/2010/main" val="3559180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A76939-EE18-C492-0469-DA34E21247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C1CE54-AA12-D9B8-E927-5758E1EE98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CBD73F-7E46-17CB-8ED5-678DB501F6B5}"/>
              </a:ext>
            </a:extLst>
          </p:cNvPr>
          <p:cNvSpPr>
            <a:spLocks noGrp="1"/>
          </p:cNvSpPr>
          <p:nvPr>
            <p:ph type="dt" sz="half" idx="10"/>
          </p:nvPr>
        </p:nvSpPr>
        <p:spPr/>
        <p:txBody>
          <a:bodyPr/>
          <a:lstStyle/>
          <a:p>
            <a:fld id="{12408E9F-3E9C-4C28-B9A6-2609FF31CE1F}" type="datetimeFigureOut">
              <a:rPr lang="en-US" smtClean="0"/>
              <a:t>2/7/2024</a:t>
            </a:fld>
            <a:endParaRPr lang="en-US"/>
          </a:p>
        </p:txBody>
      </p:sp>
      <p:sp>
        <p:nvSpPr>
          <p:cNvPr id="5" name="Footer Placeholder 4">
            <a:extLst>
              <a:ext uri="{FF2B5EF4-FFF2-40B4-BE49-F238E27FC236}">
                <a16:creationId xmlns:a16="http://schemas.microsoft.com/office/drawing/2014/main" id="{02EEE228-12A3-6EBE-5B8D-8D534A6A8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AEF37-F8D7-5DE0-6087-766B321407B5}"/>
              </a:ext>
            </a:extLst>
          </p:cNvPr>
          <p:cNvSpPr>
            <a:spLocks noGrp="1"/>
          </p:cNvSpPr>
          <p:nvPr>
            <p:ph type="sldNum" sz="quarter" idx="12"/>
          </p:nvPr>
        </p:nvSpPr>
        <p:spPr/>
        <p:txBody>
          <a:bodyPr/>
          <a:lstStyle/>
          <a:p>
            <a:fld id="{DE855FD1-0F53-4933-9D27-8B072CC61873}" type="slidenum">
              <a:rPr lang="en-US" smtClean="0"/>
              <a:t>‹#›</a:t>
            </a:fld>
            <a:endParaRPr lang="en-US"/>
          </a:p>
        </p:txBody>
      </p:sp>
    </p:spTree>
    <p:extLst>
      <p:ext uri="{BB962C8B-B14F-4D97-AF65-F5344CB8AC3E}">
        <p14:creationId xmlns:p14="http://schemas.microsoft.com/office/powerpoint/2010/main" val="126488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4FF5-058C-2FDD-76DD-ACF512119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44F509-1FDA-E532-8A76-03DF6741BE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23DF12-2039-AB04-7524-7844D99FCE35}"/>
              </a:ext>
            </a:extLst>
          </p:cNvPr>
          <p:cNvSpPr>
            <a:spLocks noGrp="1"/>
          </p:cNvSpPr>
          <p:nvPr>
            <p:ph type="dt" sz="half" idx="10"/>
          </p:nvPr>
        </p:nvSpPr>
        <p:spPr/>
        <p:txBody>
          <a:bodyPr/>
          <a:lstStyle/>
          <a:p>
            <a:fld id="{12408E9F-3E9C-4C28-B9A6-2609FF31CE1F}" type="datetimeFigureOut">
              <a:rPr lang="en-US" smtClean="0"/>
              <a:t>2/7/2024</a:t>
            </a:fld>
            <a:endParaRPr lang="en-US"/>
          </a:p>
        </p:txBody>
      </p:sp>
      <p:sp>
        <p:nvSpPr>
          <p:cNvPr id="5" name="Footer Placeholder 4">
            <a:extLst>
              <a:ext uri="{FF2B5EF4-FFF2-40B4-BE49-F238E27FC236}">
                <a16:creationId xmlns:a16="http://schemas.microsoft.com/office/drawing/2014/main" id="{AA539E29-3C68-7D7F-E5BA-3309D287A3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ACAE27-7916-2A30-1139-22B295362601}"/>
              </a:ext>
            </a:extLst>
          </p:cNvPr>
          <p:cNvSpPr>
            <a:spLocks noGrp="1"/>
          </p:cNvSpPr>
          <p:nvPr>
            <p:ph type="sldNum" sz="quarter" idx="12"/>
          </p:nvPr>
        </p:nvSpPr>
        <p:spPr/>
        <p:txBody>
          <a:bodyPr/>
          <a:lstStyle/>
          <a:p>
            <a:fld id="{DE855FD1-0F53-4933-9D27-8B072CC61873}" type="slidenum">
              <a:rPr lang="en-US" smtClean="0"/>
              <a:t>‹#›</a:t>
            </a:fld>
            <a:endParaRPr lang="en-US"/>
          </a:p>
        </p:txBody>
      </p:sp>
    </p:spTree>
    <p:extLst>
      <p:ext uri="{BB962C8B-B14F-4D97-AF65-F5344CB8AC3E}">
        <p14:creationId xmlns:p14="http://schemas.microsoft.com/office/powerpoint/2010/main" val="1198905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F3E72-AAF3-D13E-EED3-1DC5DEFEB2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AB53E9-A02C-CC75-AF50-0EDF466582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30F7C0-A980-F389-B0FF-4591A69A11B9}"/>
              </a:ext>
            </a:extLst>
          </p:cNvPr>
          <p:cNvSpPr>
            <a:spLocks noGrp="1"/>
          </p:cNvSpPr>
          <p:nvPr>
            <p:ph type="dt" sz="half" idx="10"/>
          </p:nvPr>
        </p:nvSpPr>
        <p:spPr/>
        <p:txBody>
          <a:bodyPr/>
          <a:lstStyle/>
          <a:p>
            <a:fld id="{12408E9F-3E9C-4C28-B9A6-2609FF31CE1F}" type="datetimeFigureOut">
              <a:rPr lang="en-US" smtClean="0"/>
              <a:t>2/7/2024</a:t>
            </a:fld>
            <a:endParaRPr lang="en-US"/>
          </a:p>
        </p:txBody>
      </p:sp>
      <p:sp>
        <p:nvSpPr>
          <p:cNvPr id="5" name="Footer Placeholder 4">
            <a:extLst>
              <a:ext uri="{FF2B5EF4-FFF2-40B4-BE49-F238E27FC236}">
                <a16:creationId xmlns:a16="http://schemas.microsoft.com/office/drawing/2014/main" id="{5536FDD7-E8C8-583A-058E-4790C31DB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1A8F3-7B40-27B1-B03D-12ECDB744EE2}"/>
              </a:ext>
            </a:extLst>
          </p:cNvPr>
          <p:cNvSpPr>
            <a:spLocks noGrp="1"/>
          </p:cNvSpPr>
          <p:nvPr>
            <p:ph type="sldNum" sz="quarter" idx="12"/>
          </p:nvPr>
        </p:nvSpPr>
        <p:spPr/>
        <p:txBody>
          <a:bodyPr/>
          <a:lstStyle/>
          <a:p>
            <a:fld id="{DE855FD1-0F53-4933-9D27-8B072CC61873}" type="slidenum">
              <a:rPr lang="en-US" smtClean="0"/>
              <a:t>‹#›</a:t>
            </a:fld>
            <a:endParaRPr lang="en-US"/>
          </a:p>
        </p:txBody>
      </p:sp>
    </p:spTree>
    <p:extLst>
      <p:ext uri="{BB962C8B-B14F-4D97-AF65-F5344CB8AC3E}">
        <p14:creationId xmlns:p14="http://schemas.microsoft.com/office/powerpoint/2010/main" val="2757037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5C8D4-66D3-D26B-3A1B-D8620BCADB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C2C454-388D-CD93-87FA-DDD10E50C2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F5FFED-B2D6-F758-85AC-68054D35D1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899F79-83EC-40BF-486C-E9948DEEF976}"/>
              </a:ext>
            </a:extLst>
          </p:cNvPr>
          <p:cNvSpPr>
            <a:spLocks noGrp="1"/>
          </p:cNvSpPr>
          <p:nvPr>
            <p:ph type="dt" sz="half" idx="10"/>
          </p:nvPr>
        </p:nvSpPr>
        <p:spPr/>
        <p:txBody>
          <a:bodyPr/>
          <a:lstStyle/>
          <a:p>
            <a:fld id="{12408E9F-3E9C-4C28-B9A6-2609FF31CE1F}" type="datetimeFigureOut">
              <a:rPr lang="en-US" smtClean="0"/>
              <a:t>2/7/2024</a:t>
            </a:fld>
            <a:endParaRPr lang="en-US"/>
          </a:p>
        </p:txBody>
      </p:sp>
      <p:sp>
        <p:nvSpPr>
          <p:cNvPr id="6" name="Footer Placeholder 5">
            <a:extLst>
              <a:ext uri="{FF2B5EF4-FFF2-40B4-BE49-F238E27FC236}">
                <a16:creationId xmlns:a16="http://schemas.microsoft.com/office/drawing/2014/main" id="{89AA252C-E33D-7218-0BD9-9FB83EF081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C92AA-C156-63F9-ECB9-3A4448B8D274}"/>
              </a:ext>
            </a:extLst>
          </p:cNvPr>
          <p:cNvSpPr>
            <a:spLocks noGrp="1"/>
          </p:cNvSpPr>
          <p:nvPr>
            <p:ph type="sldNum" sz="quarter" idx="12"/>
          </p:nvPr>
        </p:nvSpPr>
        <p:spPr/>
        <p:txBody>
          <a:bodyPr/>
          <a:lstStyle/>
          <a:p>
            <a:fld id="{DE855FD1-0F53-4933-9D27-8B072CC61873}" type="slidenum">
              <a:rPr lang="en-US" smtClean="0"/>
              <a:t>‹#›</a:t>
            </a:fld>
            <a:endParaRPr lang="en-US"/>
          </a:p>
        </p:txBody>
      </p:sp>
    </p:spTree>
    <p:extLst>
      <p:ext uri="{BB962C8B-B14F-4D97-AF65-F5344CB8AC3E}">
        <p14:creationId xmlns:p14="http://schemas.microsoft.com/office/powerpoint/2010/main" val="2608943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3C5D1-5039-6C74-7506-4BEB0D293B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CC4C88-6F64-343C-2DC3-9F1F32A694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C55D4F-2756-5D96-359D-CD63254251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0C0499-7A10-5BF7-A66C-7BAA4D6C62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1FD160-980F-E476-B90A-A394BC1700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282C47-4EC1-3B4A-EDF7-3A7BEDF017DE}"/>
              </a:ext>
            </a:extLst>
          </p:cNvPr>
          <p:cNvSpPr>
            <a:spLocks noGrp="1"/>
          </p:cNvSpPr>
          <p:nvPr>
            <p:ph type="dt" sz="half" idx="10"/>
          </p:nvPr>
        </p:nvSpPr>
        <p:spPr/>
        <p:txBody>
          <a:bodyPr/>
          <a:lstStyle/>
          <a:p>
            <a:fld id="{12408E9F-3E9C-4C28-B9A6-2609FF31CE1F}" type="datetimeFigureOut">
              <a:rPr lang="en-US" smtClean="0"/>
              <a:t>2/7/2024</a:t>
            </a:fld>
            <a:endParaRPr lang="en-US"/>
          </a:p>
        </p:txBody>
      </p:sp>
      <p:sp>
        <p:nvSpPr>
          <p:cNvPr id="8" name="Footer Placeholder 7">
            <a:extLst>
              <a:ext uri="{FF2B5EF4-FFF2-40B4-BE49-F238E27FC236}">
                <a16:creationId xmlns:a16="http://schemas.microsoft.com/office/drawing/2014/main" id="{BDAF338E-38AF-FC9E-DA7E-3E9BD584F8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341A6B-BA9C-BCCB-0BDB-7F1239FEBA1F}"/>
              </a:ext>
            </a:extLst>
          </p:cNvPr>
          <p:cNvSpPr>
            <a:spLocks noGrp="1"/>
          </p:cNvSpPr>
          <p:nvPr>
            <p:ph type="sldNum" sz="quarter" idx="12"/>
          </p:nvPr>
        </p:nvSpPr>
        <p:spPr/>
        <p:txBody>
          <a:bodyPr/>
          <a:lstStyle/>
          <a:p>
            <a:fld id="{DE855FD1-0F53-4933-9D27-8B072CC61873}" type="slidenum">
              <a:rPr lang="en-US" smtClean="0"/>
              <a:t>‹#›</a:t>
            </a:fld>
            <a:endParaRPr lang="en-US"/>
          </a:p>
        </p:txBody>
      </p:sp>
    </p:spTree>
    <p:extLst>
      <p:ext uri="{BB962C8B-B14F-4D97-AF65-F5344CB8AC3E}">
        <p14:creationId xmlns:p14="http://schemas.microsoft.com/office/powerpoint/2010/main" val="3285467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A2072-2F32-3EA2-230D-376E81D0FE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FB3370-78FF-71EA-3925-0DE9B1805411}"/>
              </a:ext>
            </a:extLst>
          </p:cNvPr>
          <p:cNvSpPr>
            <a:spLocks noGrp="1"/>
          </p:cNvSpPr>
          <p:nvPr>
            <p:ph type="dt" sz="half" idx="10"/>
          </p:nvPr>
        </p:nvSpPr>
        <p:spPr/>
        <p:txBody>
          <a:bodyPr/>
          <a:lstStyle/>
          <a:p>
            <a:fld id="{12408E9F-3E9C-4C28-B9A6-2609FF31CE1F}" type="datetimeFigureOut">
              <a:rPr lang="en-US" smtClean="0"/>
              <a:t>2/7/2024</a:t>
            </a:fld>
            <a:endParaRPr lang="en-US"/>
          </a:p>
        </p:txBody>
      </p:sp>
      <p:sp>
        <p:nvSpPr>
          <p:cNvPr id="4" name="Footer Placeholder 3">
            <a:extLst>
              <a:ext uri="{FF2B5EF4-FFF2-40B4-BE49-F238E27FC236}">
                <a16:creationId xmlns:a16="http://schemas.microsoft.com/office/drawing/2014/main" id="{5A85A9B3-97F3-1540-FCDE-1A25788D98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131AFC-EE6C-4E0D-C394-E9FE81AD1E20}"/>
              </a:ext>
            </a:extLst>
          </p:cNvPr>
          <p:cNvSpPr>
            <a:spLocks noGrp="1"/>
          </p:cNvSpPr>
          <p:nvPr>
            <p:ph type="sldNum" sz="quarter" idx="12"/>
          </p:nvPr>
        </p:nvSpPr>
        <p:spPr/>
        <p:txBody>
          <a:bodyPr/>
          <a:lstStyle/>
          <a:p>
            <a:fld id="{DE855FD1-0F53-4933-9D27-8B072CC61873}" type="slidenum">
              <a:rPr lang="en-US" smtClean="0"/>
              <a:t>‹#›</a:t>
            </a:fld>
            <a:endParaRPr lang="en-US"/>
          </a:p>
        </p:txBody>
      </p:sp>
    </p:spTree>
    <p:extLst>
      <p:ext uri="{BB962C8B-B14F-4D97-AF65-F5344CB8AC3E}">
        <p14:creationId xmlns:p14="http://schemas.microsoft.com/office/powerpoint/2010/main" val="2388109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D88753-250F-8B89-5A03-AF095ADD95BC}"/>
              </a:ext>
            </a:extLst>
          </p:cNvPr>
          <p:cNvSpPr>
            <a:spLocks noGrp="1"/>
          </p:cNvSpPr>
          <p:nvPr>
            <p:ph type="dt" sz="half" idx="10"/>
          </p:nvPr>
        </p:nvSpPr>
        <p:spPr/>
        <p:txBody>
          <a:bodyPr/>
          <a:lstStyle/>
          <a:p>
            <a:fld id="{12408E9F-3E9C-4C28-B9A6-2609FF31CE1F}" type="datetimeFigureOut">
              <a:rPr lang="en-US" smtClean="0"/>
              <a:t>2/7/2024</a:t>
            </a:fld>
            <a:endParaRPr lang="en-US"/>
          </a:p>
        </p:txBody>
      </p:sp>
      <p:sp>
        <p:nvSpPr>
          <p:cNvPr id="3" name="Footer Placeholder 2">
            <a:extLst>
              <a:ext uri="{FF2B5EF4-FFF2-40B4-BE49-F238E27FC236}">
                <a16:creationId xmlns:a16="http://schemas.microsoft.com/office/drawing/2014/main" id="{CF74F607-F2DF-A0CD-A652-517497FB14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74F6A3-CDCD-CC0B-C256-A6A2B6516958}"/>
              </a:ext>
            </a:extLst>
          </p:cNvPr>
          <p:cNvSpPr>
            <a:spLocks noGrp="1"/>
          </p:cNvSpPr>
          <p:nvPr>
            <p:ph type="sldNum" sz="quarter" idx="12"/>
          </p:nvPr>
        </p:nvSpPr>
        <p:spPr/>
        <p:txBody>
          <a:bodyPr/>
          <a:lstStyle/>
          <a:p>
            <a:fld id="{DE855FD1-0F53-4933-9D27-8B072CC61873}" type="slidenum">
              <a:rPr lang="en-US" smtClean="0"/>
              <a:t>‹#›</a:t>
            </a:fld>
            <a:endParaRPr lang="en-US"/>
          </a:p>
        </p:txBody>
      </p:sp>
    </p:spTree>
    <p:extLst>
      <p:ext uri="{BB962C8B-B14F-4D97-AF65-F5344CB8AC3E}">
        <p14:creationId xmlns:p14="http://schemas.microsoft.com/office/powerpoint/2010/main" val="1522440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696E-0CDD-EED9-06C7-705548B7CB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D6CA0E-8916-B01D-5CD0-0DD53F238C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3E3371-3377-C210-CE4D-94DD50ED00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E502D4-21B4-DB76-CEF2-1DB652B0AA38}"/>
              </a:ext>
            </a:extLst>
          </p:cNvPr>
          <p:cNvSpPr>
            <a:spLocks noGrp="1"/>
          </p:cNvSpPr>
          <p:nvPr>
            <p:ph type="dt" sz="half" idx="10"/>
          </p:nvPr>
        </p:nvSpPr>
        <p:spPr/>
        <p:txBody>
          <a:bodyPr/>
          <a:lstStyle/>
          <a:p>
            <a:fld id="{12408E9F-3E9C-4C28-B9A6-2609FF31CE1F}" type="datetimeFigureOut">
              <a:rPr lang="en-US" smtClean="0"/>
              <a:t>2/7/2024</a:t>
            </a:fld>
            <a:endParaRPr lang="en-US"/>
          </a:p>
        </p:txBody>
      </p:sp>
      <p:sp>
        <p:nvSpPr>
          <p:cNvPr id="6" name="Footer Placeholder 5">
            <a:extLst>
              <a:ext uri="{FF2B5EF4-FFF2-40B4-BE49-F238E27FC236}">
                <a16:creationId xmlns:a16="http://schemas.microsoft.com/office/drawing/2014/main" id="{7B994B40-C77D-E64B-1B95-6011013D4C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9C74B5-08A7-EC6C-AF76-47811AD0CCF4}"/>
              </a:ext>
            </a:extLst>
          </p:cNvPr>
          <p:cNvSpPr>
            <a:spLocks noGrp="1"/>
          </p:cNvSpPr>
          <p:nvPr>
            <p:ph type="sldNum" sz="quarter" idx="12"/>
          </p:nvPr>
        </p:nvSpPr>
        <p:spPr/>
        <p:txBody>
          <a:bodyPr/>
          <a:lstStyle/>
          <a:p>
            <a:fld id="{DE855FD1-0F53-4933-9D27-8B072CC61873}" type="slidenum">
              <a:rPr lang="en-US" smtClean="0"/>
              <a:t>‹#›</a:t>
            </a:fld>
            <a:endParaRPr lang="en-US"/>
          </a:p>
        </p:txBody>
      </p:sp>
    </p:spTree>
    <p:extLst>
      <p:ext uri="{BB962C8B-B14F-4D97-AF65-F5344CB8AC3E}">
        <p14:creationId xmlns:p14="http://schemas.microsoft.com/office/powerpoint/2010/main" val="3994636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2E57F-0E7A-3713-2117-108CE55A5C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228B97-B6B9-0812-F870-561FB988A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55DE5D-50F4-5063-70C1-A836929A77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55404F-C096-0D07-D57F-50E6E550313B}"/>
              </a:ext>
            </a:extLst>
          </p:cNvPr>
          <p:cNvSpPr>
            <a:spLocks noGrp="1"/>
          </p:cNvSpPr>
          <p:nvPr>
            <p:ph type="dt" sz="half" idx="10"/>
          </p:nvPr>
        </p:nvSpPr>
        <p:spPr/>
        <p:txBody>
          <a:bodyPr/>
          <a:lstStyle/>
          <a:p>
            <a:fld id="{12408E9F-3E9C-4C28-B9A6-2609FF31CE1F}" type="datetimeFigureOut">
              <a:rPr lang="en-US" smtClean="0"/>
              <a:t>2/7/2024</a:t>
            </a:fld>
            <a:endParaRPr lang="en-US"/>
          </a:p>
        </p:txBody>
      </p:sp>
      <p:sp>
        <p:nvSpPr>
          <p:cNvPr id="6" name="Footer Placeholder 5">
            <a:extLst>
              <a:ext uri="{FF2B5EF4-FFF2-40B4-BE49-F238E27FC236}">
                <a16:creationId xmlns:a16="http://schemas.microsoft.com/office/drawing/2014/main" id="{B8FFEA19-5DD0-B00F-AEC2-7E30D1683E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24A165-52FA-4145-199E-4AC0D91B5840}"/>
              </a:ext>
            </a:extLst>
          </p:cNvPr>
          <p:cNvSpPr>
            <a:spLocks noGrp="1"/>
          </p:cNvSpPr>
          <p:nvPr>
            <p:ph type="sldNum" sz="quarter" idx="12"/>
          </p:nvPr>
        </p:nvSpPr>
        <p:spPr/>
        <p:txBody>
          <a:bodyPr/>
          <a:lstStyle/>
          <a:p>
            <a:fld id="{DE855FD1-0F53-4933-9D27-8B072CC61873}" type="slidenum">
              <a:rPr lang="en-US" smtClean="0"/>
              <a:t>‹#›</a:t>
            </a:fld>
            <a:endParaRPr lang="en-US"/>
          </a:p>
        </p:txBody>
      </p:sp>
    </p:spTree>
    <p:extLst>
      <p:ext uri="{BB962C8B-B14F-4D97-AF65-F5344CB8AC3E}">
        <p14:creationId xmlns:p14="http://schemas.microsoft.com/office/powerpoint/2010/main" val="1269161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AD14B9-5885-4BFB-F2F8-1C01A039C3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3039BE-DFED-7577-44AF-4AB3B953BF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3E092F-ACB2-0707-590C-1170A7E710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408E9F-3E9C-4C28-B9A6-2609FF31CE1F}" type="datetimeFigureOut">
              <a:rPr lang="en-US" smtClean="0"/>
              <a:t>2/7/2024</a:t>
            </a:fld>
            <a:endParaRPr lang="en-US"/>
          </a:p>
        </p:txBody>
      </p:sp>
      <p:sp>
        <p:nvSpPr>
          <p:cNvPr id="5" name="Footer Placeholder 4">
            <a:extLst>
              <a:ext uri="{FF2B5EF4-FFF2-40B4-BE49-F238E27FC236}">
                <a16:creationId xmlns:a16="http://schemas.microsoft.com/office/drawing/2014/main" id="{E4E9D5B2-8995-8D56-9BB2-D9B56F7D5C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4EB1E2-4C2A-3AA8-DA12-4B060341EB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855FD1-0F53-4933-9D27-8B072CC61873}" type="slidenum">
              <a:rPr lang="en-US" smtClean="0"/>
              <a:t>‹#›</a:t>
            </a:fld>
            <a:endParaRPr lang="en-US"/>
          </a:p>
        </p:txBody>
      </p:sp>
    </p:spTree>
    <p:extLst>
      <p:ext uri="{BB962C8B-B14F-4D97-AF65-F5344CB8AC3E}">
        <p14:creationId xmlns:p14="http://schemas.microsoft.com/office/powerpoint/2010/main" val="3449001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2.xml"/><Relationship Id="rId4" Type="http://schemas.openxmlformats.org/officeDocument/2006/relationships/hyperlink" Target="http://garethrees.org/2011/07/04/strandbeest/strandbeest.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85D24-8237-DA82-AF59-8D7DD1BF81FB}"/>
              </a:ext>
            </a:extLst>
          </p:cNvPr>
          <p:cNvSpPr>
            <a:spLocks noGrp="1"/>
          </p:cNvSpPr>
          <p:nvPr>
            <p:ph type="ctrTitle"/>
          </p:nvPr>
        </p:nvSpPr>
        <p:spPr/>
        <p:txBody>
          <a:bodyPr/>
          <a:lstStyle/>
          <a:p>
            <a:r>
              <a:rPr lang="en-US" dirty="0"/>
              <a:t>CS 170 Segment 5 Optimizing Search</a:t>
            </a:r>
          </a:p>
        </p:txBody>
      </p:sp>
      <p:sp>
        <p:nvSpPr>
          <p:cNvPr id="3" name="Subtitle 2">
            <a:extLst>
              <a:ext uri="{FF2B5EF4-FFF2-40B4-BE49-F238E27FC236}">
                <a16:creationId xmlns:a16="http://schemas.microsoft.com/office/drawing/2014/main" id="{176E9912-AE41-73BA-F10D-4C3A4193000B}"/>
              </a:ext>
            </a:extLst>
          </p:cNvPr>
          <p:cNvSpPr>
            <a:spLocks noGrp="1"/>
          </p:cNvSpPr>
          <p:nvPr>
            <p:ph type="subTitle" idx="1"/>
          </p:nvPr>
        </p:nvSpPr>
        <p:spPr/>
        <p:txBody>
          <a:bodyPr/>
          <a:lstStyle/>
          <a:p>
            <a:r>
              <a:rPr lang="en-US" dirty="0"/>
              <a:t>Notes based from Dr. Eamonn Keogh</a:t>
            </a:r>
          </a:p>
          <a:p>
            <a:endParaRPr lang="en-US" dirty="0"/>
          </a:p>
        </p:txBody>
      </p:sp>
    </p:spTree>
    <p:extLst>
      <p:ext uri="{BB962C8B-B14F-4D97-AF65-F5344CB8AC3E}">
        <p14:creationId xmlns:p14="http://schemas.microsoft.com/office/powerpoint/2010/main" val="3040146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7C5F4F-BFEE-4DF0-D4AB-12538D9A9A91}"/>
              </a:ext>
            </a:extLst>
          </p:cNvPr>
          <p:cNvPicPr>
            <a:picLocks noChangeAspect="1"/>
          </p:cNvPicPr>
          <p:nvPr/>
        </p:nvPicPr>
        <p:blipFill>
          <a:blip r:embed="rId2"/>
          <a:stretch>
            <a:fillRect/>
          </a:stretch>
        </p:blipFill>
        <p:spPr>
          <a:xfrm>
            <a:off x="439948" y="388356"/>
            <a:ext cx="10912414" cy="6081287"/>
          </a:xfrm>
          <a:prstGeom prst="rect">
            <a:avLst/>
          </a:prstGeom>
        </p:spPr>
      </p:pic>
    </p:spTree>
    <p:extLst>
      <p:ext uri="{BB962C8B-B14F-4D97-AF65-F5344CB8AC3E}">
        <p14:creationId xmlns:p14="http://schemas.microsoft.com/office/powerpoint/2010/main" val="778691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29D51D-0BE7-E265-79C9-620D60C5905E}"/>
              </a:ext>
            </a:extLst>
          </p:cNvPr>
          <p:cNvPicPr>
            <a:picLocks noChangeAspect="1"/>
          </p:cNvPicPr>
          <p:nvPr/>
        </p:nvPicPr>
        <p:blipFill>
          <a:blip r:embed="rId2"/>
          <a:stretch>
            <a:fillRect/>
          </a:stretch>
        </p:blipFill>
        <p:spPr>
          <a:xfrm>
            <a:off x="293297" y="357874"/>
            <a:ext cx="11447253" cy="6142252"/>
          </a:xfrm>
          <a:prstGeom prst="rect">
            <a:avLst/>
          </a:prstGeom>
        </p:spPr>
      </p:pic>
    </p:spTree>
    <p:extLst>
      <p:ext uri="{BB962C8B-B14F-4D97-AF65-F5344CB8AC3E}">
        <p14:creationId xmlns:p14="http://schemas.microsoft.com/office/powerpoint/2010/main" val="2593727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B9663-8A16-2EF2-0E38-F32807F6C966}"/>
              </a:ext>
            </a:extLst>
          </p:cNvPr>
          <p:cNvSpPr>
            <a:spLocks noGrp="1"/>
          </p:cNvSpPr>
          <p:nvPr>
            <p:ph type="title"/>
          </p:nvPr>
        </p:nvSpPr>
        <p:spPr>
          <a:xfrm>
            <a:off x="232912" y="129396"/>
            <a:ext cx="9956321" cy="836673"/>
          </a:xfrm>
        </p:spPr>
        <p:txBody>
          <a:bodyPr/>
          <a:lstStyle/>
          <a:p>
            <a:r>
              <a:rPr lang="en-US" dirty="0"/>
              <a:t>Background Info A</a:t>
            </a:r>
          </a:p>
        </p:txBody>
      </p:sp>
      <p:sp>
        <p:nvSpPr>
          <p:cNvPr id="3" name="Content Placeholder 2">
            <a:extLst>
              <a:ext uri="{FF2B5EF4-FFF2-40B4-BE49-F238E27FC236}">
                <a16:creationId xmlns:a16="http://schemas.microsoft.com/office/drawing/2014/main" id="{CD169435-D278-AC4A-A480-023D5247E6FE}"/>
              </a:ext>
            </a:extLst>
          </p:cNvPr>
          <p:cNvSpPr>
            <a:spLocks noGrp="1"/>
          </p:cNvSpPr>
          <p:nvPr>
            <p:ph idx="1"/>
          </p:nvPr>
        </p:nvSpPr>
        <p:spPr>
          <a:xfrm>
            <a:off x="232912" y="966069"/>
            <a:ext cx="7875918" cy="4385394"/>
          </a:xfrm>
        </p:spPr>
        <p:txBody>
          <a:bodyPr>
            <a:normAutofit/>
          </a:bodyPr>
          <a:lstStyle/>
          <a:p>
            <a:pPr marL="0" indent="0">
              <a:buNone/>
            </a:pPr>
            <a:r>
              <a:rPr lang="en-US" dirty="0"/>
              <a:t>For many electrical, mechanical and physical systems we can model them essentially perfectly in a computer (a single model is a “state”)</a:t>
            </a:r>
          </a:p>
          <a:p>
            <a:pPr marL="0" indent="0">
              <a:buNone/>
            </a:pPr>
            <a:r>
              <a:rPr lang="en-US" dirty="0"/>
              <a:t>This means we can ask questions such as:</a:t>
            </a:r>
          </a:p>
          <a:p>
            <a:pPr marL="0" indent="0">
              <a:buNone/>
            </a:pPr>
            <a:r>
              <a:rPr lang="en-US" dirty="0"/>
              <a:t>For this wing design:</a:t>
            </a:r>
          </a:p>
          <a:p>
            <a:r>
              <a:rPr lang="en-US" dirty="0"/>
              <a:t>What is its lift coefficient?</a:t>
            </a:r>
          </a:p>
          <a:p>
            <a:r>
              <a:rPr lang="en-US" dirty="0"/>
              <a:t>What is its drag coefficient?</a:t>
            </a:r>
          </a:p>
          <a:p>
            <a:r>
              <a:rPr lang="en-US" dirty="0"/>
              <a:t>How much would it cost make?</a:t>
            </a:r>
          </a:p>
          <a:p>
            <a:r>
              <a:rPr lang="en-US" dirty="0"/>
              <a:t>What is its stall speed?</a:t>
            </a:r>
          </a:p>
        </p:txBody>
      </p:sp>
      <p:pic>
        <p:nvPicPr>
          <p:cNvPr id="4" name="Picture 3">
            <a:extLst>
              <a:ext uri="{FF2B5EF4-FFF2-40B4-BE49-F238E27FC236}">
                <a16:creationId xmlns:a16="http://schemas.microsoft.com/office/drawing/2014/main" id="{87E5F0DE-B33E-4CEE-9534-893700702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262" y="5290329"/>
            <a:ext cx="3355975"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3771EE5-C6CE-4110-8BC8-E2FEC2F05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8996" y="129396"/>
            <a:ext cx="3735237" cy="253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18868205-4B88-474D-8896-02FE66AD534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591909" y="2884238"/>
            <a:ext cx="3502324" cy="2013541"/>
          </a:xfrm>
          <a:prstGeom prst="rect">
            <a:avLst/>
          </a:prstGeom>
          <a:noFill/>
          <a:ln>
            <a:solidFill>
              <a:schemeClr val="bg1">
                <a:lumMod val="75000"/>
              </a:schemeClr>
            </a:solidFill>
          </a:ln>
        </p:spPr>
      </p:pic>
      <p:pic>
        <p:nvPicPr>
          <p:cNvPr id="7" name="Picture 6">
            <a:extLst>
              <a:ext uri="{FF2B5EF4-FFF2-40B4-BE49-F238E27FC236}">
                <a16:creationId xmlns:a16="http://schemas.microsoft.com/office/drawing/2014/main" id="{5566712B-1B4E-4040-9520-B7757C4AA26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454889" y="5123252"/>
            <a:ext cx="3468687" cy="1511300"/>
          </a:xfrm>
          <a:prstGeom prst="rect">
            <a:avLst/>
          </a:prstGeom>
          <a:noFill/>
          <a:ln>
            <a:solidFill>
              <a:schemeClr val="bg1">
                <a:lumMod val="75000"/>
              </a:schemeClr>
            </a:solidFill>
          </a:ln>
        </p:spPr>
      </p:pic>
    </p:spTree>
    <p:extLst>
      <p:ext uri="{BB962C8B-B14F-4D97-AF65-F5344CB8AC3E}">
        <p14:creationId xmlns:p14="http://schemas.microsoft.com/office/powerpoint/2010/main" val="222662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AB189-822B-80A1-879B-D37635CFE3B3}"/>
              </a:ext>
            </a:extLst>
          </p:cNvPr>
          <p:cNvSpPr>
            <a:spLocks noGrp="1"/>
          </p:cNvSpPr>
          <p:nvPr>
            <p:ph type="title"/>
          </p:nvPr>
        </p:nvSpPr>
        <p:spPr>
          <a:xfrm>
            <a:off x="139460" y="132212"/>
            <a:ext cx="4561936" cy="721803"/>
          </a:xfrm>
        </p:spPr>
        <p:txBody>
          <a:bodyPr/>
          <a:lstStyle/>
          <a:p>
            <a:r>
              <a:rPr lang="en-US" dirty="0"/>
              <a:t>Background Info B</a:t>
            </a:r>
          </a:p>
        </p:txBody>
      </p:sp>
      <p:sp>
        <p:nvSpPr>
          <p:cNvPr id="3" name="Content Placeholder 2">
            <a:extLst>
              <a:ext uri="{FF2B5EF4-FFF2-40B4-BE49-F238E27FC236}">
                <a16:creationId xmlns:a16="http://schemas.microsoft.com/office/drawing/2014/main" id="{BFDCCCF8-A2AC-F63D-D6F8-E18CBCE2B9DC}"/>
              </a:ext>
            </a:extLst>
          </p:cNvPr>
          <p:cNvSpPr>
            <a:spLocks noGrp="1"/>
          </p:cNvSpPr>
          <p:nvPr>
            <p:ph idx="1"/>
          </p:nvPr>
        </p:nvSpPr>
        <p:spPr>
          <a:xfrm>
            <a:off x="139460" y="854015"/>
            <a:ext cx="7954127" cy="4511975"/>
          </a:xfrm>
        </p:spPr>
        <p:txBody>
          <a:bodyPr>
            <a:normAutofit/>
          </a:bodyPr>
          <a:lstStyle/>
          <a:p>
            <a:pPr marL="0" indent="0">
              <a:buNone/>
            </a:pPr>
            <a:r>
              <a:rPr lang="en-US" dirty="0"/>
              <a:t>For these systems, we can do “what if” changes (changes are “operators”)</a:t>
            </a:r>
          </a:p>
          <a:p>
            <a:pPr marL="0" indent="0">
              <a:buNone/>
            </a:pPr>
            <a:r>
              <a:rPr lang="en-US" dirty="0"/>
              <a:t>So we could make the wing 10% longer and then ask:</a:t>
            </a:r>
          </a:p>
          <a:p>
            <a:pPr marL="0" indent="0">
              <a:buNone/>
            </a:pPr>
            <a:r>
              <a:rPr lang="en-US" dirty="0"/>
              <a:t>For this wing design:</a:t>
            </a:r>
          </a:p>
          <a:p>
            <a:r>
              <a:rPr lang="en-US" dirty="0"/>
              <a:t>What is its lift coefficient?</a:t>
            </a:r>
          </a:p>
          <a:p>
            <a:r>
              <a:rPr lang="en-US" dirty="0"/>
              <a:t>What is its drag coefficient?</a:t>
            </a:r>
          </a:p>
          <a:p>
            <a:r>
              <a:rPr lang="en-US" dirty="0"/>
              <a:t>How much would it cost make?</a:t>
            </a:r>
          </a:p>
          <a:p>
            <a:r>
              <a:rPr lang="en-US" dirty="0"/>
              <a:t>What is its stall speed?</a:t>
            </a:r>
          </a:p>
          <a:p>
            <a:pPr marL="0" indent="0">
              <a:buNone/>
            </a:pPr>
            <a:endParaRPr lang="en-US" dirty="0"/>
          </a:p>
        </p:txBody>
      </p:sp>
      <p:pic>
        <p:nvPicPr>
          <p:cNvPr id="4" name="Picture 3">
            <a:extLst>
              <a:ext uri="{FF2B5EF4-FFF2-40B4-BE49-F238E27FC236}">
                <a16:creationId xmlns:a16="http://schemas.microsoft.com/office/drawing/2014/main" id="{33194FE7-38CE-4D91-9659-BA856F8B7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440" y="5141703"/>
            <a:ext cx="3355975"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00B4583-9A9F-4C75-B46F-77E7733F8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540" y="132212"/>
            <a:ext cx="381000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14EEB169-2057-4EE5-9809-69A3B14AB7C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261590" y="2801938"/>
            <a:ext cx="3771900" cy="2168525"/>
          </a:xfrm>
          <a:prstGeom prst="rect">
            <a:avLst/>
          </a:prstGeom>
          <a:noFill/>
          <a:ln>
            <a:solidFill>
              <a:schemeClr val="bg1">
                <a:lumMod val="75000"/>
              </a:schemeClr>
            </a:solidFill>
          </a:ln>
        </p:spPr>
      </p:pic>
      <p:pic>
        <p:nvPicPr>
          <p:cNvPr id="7" name="Picture 6">
            <a:extLst>
              <a:ext uri="{FF2B5EF4-FFF2-40B4-BE49-F238E27FC236}">
                <a16:creationId xmlns:a16="http://schemas.microsoft.com/office/drawing/2014/main" id="{788C30B0-3470-459A-ADBB-6CE0CC11B503}"/>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564803" y="5214488"/>
            <a:ext cx="3468687" cy="1511300"/>
          </a:xfrm>
          <a:prstGeom prst="rect">
            <a:avLst/>
          </a:prstGeom>
          <a:noFill/>
          <a:ln>
            <a:solidFill>
              <a:schemeClr val="bg1">
                <a:lumMod val="75000"/>
              </a:schemeClr>
            </a:solidFill>
          </a:ln>
        </p:spPr>
      </p:pic>
    </p:spTree>
    <p:extLst>
      <p:ext uri="{BB962C8B-B14F-4D97-AF65-F5344CB8AC3E}">
        <p14:creationId xmlns:p14="http://schemas.microsoft.com/office/powerpoint/2010/main" val="3261673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527E0-C17C-DEAF-EE22-D42D85513735}"/>
              </a:ext>
            </a:extLst>
          </p:cNvPr>
          <p:cNvSpPr>
            <a:spLocks noGrp="1"/>
          </p:cNvSpPr>
          <p:nvPr>
            <p:ph type="title"/>
          </p:nvPr>
        </p:nvSpPr>
        <p:spPr>
          <a:xfrm>
            <a:off x="130834" y="89080"/>
            <a:ext cx="4527430" cy="730430"/>
          </a:xfrm>
        </p:spPr>
        <p:txBody>
          <a:bodyPr>
            <a:normAutofit/>
          </a:bodyPr>
          <a:lstStyle/>
          <a:p>
            <a:r>
              <a:rPr lang="en-US" dirty="0"/>
              <a:t>Background Info C</a:t>
            </a:r>
          </a:p>
        </p:txBody>
      </p:sp>
      <p:sp>
        <p:nvSpPr>
          <p:cNvPr id="3" name="Content Placeholder 2">
            <a:extLst>
              <a:ext uri="{FF2B5EF4-FFF2-40B4-BE49-F238E27FC236}">
                <a16:creationId xmlns:a16="http://schemas.microsoft.com/office/drawing/2014/main" id="{70D6C8A9-0BFF-174F-47C7-2481491ADB75}"/>
              </a:ext>
            </a:extLst>
          </p:cNvPr>
          <p:cNvSpPr>
            <a:spLocks noGrp="1"/>
          </p:cNvSpPr>
          <p:nvPr>
            <p:ph idx="1"/>
          </p:nvPr>
        </p:nvSpPr>
        <p:spPr>
          <a:xfrm>
            <a:off x="130834" y="819508"/>
            <a:ext cx="8038381" cy="5865963"/>
          </a:xfrm>
        </p:spPr>
        <p:txBody>
          <a:bodyPr>
            <a:normAutofit fontScale="92500" lnSpcReduction="10000"/>
          </a:bodyPr>
          <a:lstStyle/>
          <a:p>
            <a:pPr marL="0" indent="0">
              <a:buNone/>
            </a:pPr>
            <a:r>
              <a:rPr lang="en-US" dirty="0"/>
              <a:t>For these systems, we can come up with a single number that describes how good the solution is changes (this single number is a “fitness function”)</a:t>
            </a:r>
          </a:p>
          <a:p>
            <a:pPr marL="0" indent="0">
              <a:buNone/>
            </a:pPr>
            <a:r>
              <a:rPr lang="en-US" dirty="0"/>
              <a:t>Creating this single number is often tricky, but not our job!</a:t>
            </a:r>
          </a:p>
          <a:p>
            <a:pPr marL="0" indent="0">
              <a:buNone/>
            </a:pPr>
            <a:endParaRPr lang="en-US" dirty="0"/>
          </a:p>
          <a:p>
            <a:pPr marL="0" indent="0">
              <a:buNone/>
            </a:pPr>
            <a:r>
              <a:rPr lang="en-US" dirty="0"/>
              <a:t>This single number is simply a weighted sum of the (suitably normalized) score on all the elements we care about:</a:t>
            </a:r>
          </a:p>
          <a:p>
            <a:pPr marL="0" indent="0">
              <a:buNone/>
            </a:pPr>
            <a:endParaRPr lang="en-US" dirty="0"/>
          </a:p>
          <a:p>
            <a:pPr marL="0" indent="0">
              <a:buNone/>
            </a:pPr>
            <a:r>
              <a:rPr lang="en-US" dirty="0"/>
              <a:t>A = lift coefficient</a:t>
            </a:r>
          </a:p>
          <a:p>
            <a:pPr marL="0" indent="0">
              <a:buNone/>
            </a:pPr>
            <a:r>
              <a:rPr lang="en-US" dirty="0"/>
              <a:t>B = drag coefficient/10</a:t>
            </a:r>
          </a:p>
          <a:p>
            <a:pPr marL="0" indent="0">
              <a:buNone/>
            </a:pPr>
            <a:r>
              <a:rPr lang="en-US" dirty="0"/>
              <a:t>C = cost to make/cost of 747 wing</a:t>
            </a:r>
          </a:p>
          <a:p>
            <a:pPr marL="0" indent="0">
              <a:buNone/>
            </a:pPr>
            <a:r>
              <a:rPr lang="en-US" dirty="0"/>
              <a:t>D = 100mph – stall speed</a:t>
            </a:r>
          </a:p>
          <a:p>
            <a:pPr marL="0" indent="0">
              <a:buNone/>
            </a:pPr>
            <a:r>
              <a:rPr lang="en-US" dirty="0"/>
              <a:t>Quality of Solution = A + 7B + 1/C + D^2</a:t>
            </a:r>
          </a:p>
        </p:txBody>
      </p:sp>
      <p:pic>
        <p:nvPicPr>
          <p:cNvPr id="4" name="Picture 3">
            <a:extLst>
              <a:ext uri="{FF2B5EF4-FFF2-40B4-BE49-F238E27FC236}">
                <a16:creationId xmlns:a16="http://schemas.microsoft.com/office/drawing/2014/main" id="{6B06E0E4-88D5-42B2-BAEC-FD15A1C697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808" t="12944" r="15930"/>
          <a:stretch>
            <a:fillRect/>
          </a:stretch>
        </p:blipFill>
        <p:spPr bwMode="auto">
          <a:xfrm>
            <a:off x="8251166" y="89080"/>
            <a:ext cx="381000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4710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6C673-5732-7691-057E-7C9F38BCB642}"/>
              </a:ext>
            </a:extLst>
          </p:cNvPr>
          <p:cNvSpPr>
            <a:spLocks noGrp="1"/>
          </p:cNvSpPr>
          <p:nvPr>
            <p:ph type="title"/>
          </p:nvPr>
        </p:nvSpPr>
        <p:spPr/>
        <p:txBody>
          <a:bodyPr/>
          <a:lstStyle/>
          <a:p>
            <a:r>
              <a:rPr lang="en-US" dirty="0"/>
              <a:t>Background Info D</a:t>
            </a:r>
          </a:p>
        </p:txBody>
      </p:sp>
      <p:sp>
        <p:nvSpPr>
          <p:cNvPr id="3" name="Content Placeholder 2">
            <a:extLst>
              <a:ext uri="{FF2B5EF4-FFF2-40B4-BE49-F238E27FC236}">
                <a16:creationId xmlns:a16="http://schemas.microsoft.com/office/drawing/2014/main" id="{5E23C0BF-74A3-1556-C5B2-A69399FB6674}"/>
              </a:ext>
            </a:extLst>
          </p:cNvPr>
          <p:cNvSpPr>
            <a:spLocks noGrp="1"/>
          </p:cNvSpPr>
          <p:nvPr>
            <p:ph idx="1"/>
          </p:nvPr>
        </p:nvSpPr>
        <p:spPr/>
        <p:txBody>
          <a:bodyPr>
            <a:normAutofit fontScale="70000" lnSpcReduction="20000"/>
          </a:bodyPr>
          <a:lstStyle/>
          <a:p>
            <a:pPr marL="0" indent="0">
              <a:buNone/>
            </a:pPr>
            <a:r>
              <a:rPr lang="en-US" dirty="0"/>
              <a:t>We can also model (but with more uncertainty) economic, business, social and political systems</a:t>
            </a:r>
          </a:p>
          <a:p>
            <a:pPr marL="0" indent="0">
              <a:buNone/>
            </a:pPr>
            <a:endParaRPr lang="en-US" dirty="0"/>
          </a:p>
          <a:p>
            <a:pPr marL="0" indent="0">
              <a:buNone/>
            </a:pPr>
            <a:r>
              <a:rPr lang="en-US" dirty="0"/>
              <a:t>Here the state might be the politician’s position</a:t>
            </a:r>
          </a:p>
          <a:p>
            <a:r>
              <a:rPr lang="en-US" dirty="0"/>
              <a:t>NRA ranking on guns</a:t>
            </a:r>
          </a:p>
          <a:p>
            <a:r>
              <a:rPr lang="en-US" dirty="0"/>
              <a:t>Planned parenthood scorecard</a:t>
            </a:r>
          </a:p>
          <a:p>
            <a:r>
              <a:rPr lang="en-US" dirty="0"/>
              <a:t>Tax Policy ranking</a:t>
            </a:r>
          </a:p>
          <a:p>
            <a:r>
              <a:rPr lang="en-US" dirty="0"/>
              <a:t>Congressional Scorecard on LGBT rights</a:t>
            </a:r>
          </a:p>
          <a:p>
            <a:r>
              <a:rPr lang="en-US" dirty="0" err="1"/>
              <a:t>Etc</a:t>
            </a:r>
            <a:r>
              <a:rPr lang="en-US" dirty="0"/>
              <a:t> 		(these only includes things that can be changed)</a:t>
            </a:r>
          </a:p>
          <a:p>
            <a:pPr marL="0" indent="0">
              <a:buNone/>
            </a:pPr>
            <a:r>
              <a:rPr lang="en-US" dirty="0"/>
              <a:t>Here the changes (operators) could include hardening stance on guns, or withdrawing objections to same-sex marriage </a:t>
            </a:r>
            <a:r>
              <a:rPr lang="en-US" dirty="0" err="1"/>
              <a:t>etc</a:t>
            </a:r>
            <a:endParaRPr lang="en-US" dirty="0"/>
          </a:p>
          <a:p>
            <a:pPr marL="0" indent="0">
              <a:buNone/>
            </a:pPr>
            <a:r>
              <a:rPr lang="en-US" dirty="0"/>
              <a:t>Here the quality of a solution (fitness) might be something like</a:t>
            </a:r>
          </a:p>
          <a:p>
            <a:pPr marL="0" indent="0">
              <a:buNone/>
            </a:pPr>
            <a:r>
              <a:rPr lang="en-US" dirty="0"/>
              <a:t>Quality of solution = </a:t>
            </a:r>
            <a:r>
              <a:rPr lang="en-US" dirty="0" err="1"/>
              <a:t>votesgained</a:t>
            </a:r>
            <a:r>
              <a:rPr lang="en-US" dirty="0"/>
              <a:t>(CA) + </a:t>
            </a:r>
            <a:r>
              <a:rPr lang="en-US" dirty="0" err="1"/>
              <a:t>votesgained</a:t>
            </a:r>
            <a:r>
              <a:rPr lang="en-US" dirty="0"/>
              <a:t>(AR)</a:t>
            </a:r>
          </a:p>
          <a:p>
            <a:pPr marL="0" indent="0">
              <a:buNone/>
            </a:pPr>
            <a:r>
              <a:rPr lang="en-US" dirty="0"/>
              <a:t>Note: </a:t>
            </a:r>
            <a:r>
              <a:rPr lang="en-US" dirty="0" err="1"/>
              <a:t>votesgained</a:t>
            </a:r>
            <a:r>
              <a:rPr lang="en-US" dirty="0"/>
              <a:t>(X) can be negative</a:t>
            </a:r>
          </a:p>
        </p:txBody>
      </p:sp>
    </p:spTree>
    <p:extLst>
      <p:ext uri="{BB962C8B-B14F-4D97-AF65-F5344CB8AC3E}">
        <p14:creationId xmlns:p14="http://schemas.microsoft.com/office/powerpoint/2010/main" val="3422262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47F109-B18A-F02A-4864-1277E0417292}"/>
              </a:ext>
            </a:extLst>
          </p:cNvPr>
          <p:cNvSpPr>
            <a:spLocks noGrp="1"/>
          </p:cNvSpPr>
          <p:nvPr>
            <p:ph idx="1"/>
          </p:nvPr>
        </p:nvSpPr>
        <p:spPr>
          <a:xfrm>
            <a:off x="225725" y="203859"/>
            <a:ext cx="11678728" cy="4575175"/>
          </a:xfrm>
        </p:spPr>
        <p:txBody>
          <a:bodyPr>
            <a:normAutofit/>
          </a:bodyPr>
          <a:lstStyle/>
          <a:p>
            <a:pPr marL="0" indent="0">
              <a:buNone/>
            </a:pPr>
            <a:r>
              <a:rPr lang="en-US" sz="4000" dirty="0"/>
              <a:t>Imagine that I am in a good mood</a:t>
            </a:r>
          </a:p>
          <a:p>
            <a:pPr marL="0" indent="0">
              <a:buNone/>
            </a:pPr>
            <a:endParaRPr lang="en-US" sz="4000" dirty="0"/>
          </a:p>
          <a:p>
            <a:pPr marL="0" indent="0">
              <a:buNone/>
            </a:pPr>
            <a:r>
              <a:rPr lang="en-US" sz="4000" dirty="0"/>
              <a:t>Imagine that I am going to give you some money!</a:t>
            </a:r>
          </a:p>
          <a:p>
            <a:pPr marL="0" indent="0">
              <a:buNone/>
            </a:pPr>
            <a:endParaRPr lang="en-US" sz="4000" dirty="0"/>
          </a:p>
          <a:p>
            <a:pPr marL="0" indent="0">
              <a:buNone/>
            </a:pPr>
            <a:r>
              <a:rPr lang="en-US" sz="4000" dirty="0"/>
              <a:t>In particular I am going to give you z dollars after you tell me the value of x and y</a:t>
            </a:r>
          </a:p>
        </p:txBody>
      </p:sp>
      <p:pic>
        <p:nvPicPr>
          <p:cNvPr id="6" name="Picture 5">
            <a:extLst>
              <a:ext uri="{FF2B5EF4-FFF2-40B4-BE49-F238E27FC236}">
                <a16:creationId xmlns:a16="http://schemas.microsoft.com/office/drawing/2014/main" id="{E18F2401-9868-BC22-8605-4B0969026B9E}"/>
              </a:ext>
            </a:extLst>
          </p:cNvPr>
          <p:cNvPicPr>
            <a:picLocks noChangeAspect="1"/>
          </p:cNvPicPr>
          <p:nvPr/>
        </p:nvPicPr>
        <p:blipFill>
          <a:blip r:embed="rId2"/>
          <a:stretch>
            <a:fillRect/>
          </a:stretch>
        </p:blipFill>
        <p:spPr>
          <a:xfrm>
            <a:off x="2205805" y="4665149"/>
            <a:ext cx="7597798" cy="1988992"/>
          </a:xfrm>
          <a:prstGeom prst="rect">
            <a:avLst/>
          </a:prstGeom>
        </p:spPr>
      </p:pic>
    </p:spTree>
    <p:extLst>
      <p:ext uri="{BB962C8B-B14F-4D97-AF65-F5344CB8AC3E}">
        <p14:creationId xmlns:p14="http://schemas.microsoft.com/office/powerpoint/2010/main" val="10856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35329-1F86-AF79-F91A-CA29CCAAFAFA}"/>
              </a:ext>
            </a:extLst>
          </p:cNvPr>
          <p:cNvPicPr>
            <a:picLocks noChangeAspect="1"/>
          </p:cNvPicPr>
          <p:nvPr/>
        </p:nvPicPr>
        <p:blipFill>
          <a:blip r:embed="rId2"/>
          <a:stretch>
            <a:fillRect/>
          </a:stretch>
        </p:blipFill>
        <p:spPr>
          <a:xfrm>
            <a:off x="353683" y="103517"/>
            <a:ext cx="11430000" cy="6685472"/>
          </a:xfrm>
          <a:prstGeom prst="rect">
            <a:avLst/>
          </a:prstGeom>
        </p:spPr>
      </p:pic>
    </p:spTree>
    <p:extLst>
      <p:ext uri="{BB962C8B-B14F-4D97-AF65-F5344CB8AC3E}">
        <p14:creationId xmlns:p14="http://schemas.microsoft.com/office/powerpoint/2010/main" val="3432636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8733D8-B63A-799A-9DF7-EF78BBFE75E3}"/>
              </a:ext>
            </a:extLst>
          </p:cNvPr>
          <p:cNvPicPr>
            <a:picLocks noChangeAspect="1"/>
          </p:cNvPicPr>
          <p:nvPr/>
        </p:nvPicPr>
        <p:blipFill>
          <a:blip r:embed="rId2"/>
          <a:stretch>
            <a:fillRect/>
          </a:stretch>
        </p:blipFill>
        <p:spPr>
          <a:xfrm>
            <a:off x="1500996" y="103517"/>
            <a:ext cx="9601200" cy="6659592"/>
          </a:xfrm>
          <a:prstGeom prst="rect">
            <a:avLst/>
          </a:prstGeom>
        </p:spPr>
      </p:pic>
    </p:spTree>
    <p:extLst>
      <p:ext uri="{BB962C8B-B14F-4D97-AF65-F5344CB8AC3E}">
        <p14:creationId xmlns:p14="http://schemas.microsoft.com/office/powerpoint/2010/main" val="3193831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4B89A-7392-6A53-B8FE-BB97B873834F}"/>
              </a:ext>
            </a:extLst>
          </p:cNvPr>
          <p:cNvSpPr>
            <a:spLocks noGrp="1"/>
          </p:cNvSpPr>
          <p:nvPr>
            <p:ph type="title"/>
          </p:nvPr>
        </p:nvSpPr>
        <p:spPr>
          <a:xfrm>
            <a:off x="208472" y="218476"/>
            <a:ext cx="4760343" cy="747683"/>
          </a:xfrm>
        </p:spPr>
        <p:txBody>
          <a:bodyPr/>
          <a:lstStyle/>
          <a:p>
            <a:r>
              <a:rPr lang="en-US" dirty="0"/>
              <a:t>Example Problem II</a:t>
            </a:r>
          </a:p>
        </p:txBody>
      </p:sp>
      <p:sp>
        <p:nvSpPr>
          <p:cNvPr id="3" name="Content Placeholder 2">
            <a:extLst>
              <a:ext uri="{FF2B5EF4-FFF2-40B4-BE49-F238E27FC236}">
                <a16:creationId xmlns:a16="http://schemas.microsoft.com/office/drawing/2014/main" id="{0B491C4D-1462-46EB-4D29-1E8209768166}"/>
              </a:ext>
            </a:extLst>
          </p:cNvPr>
          <p:cNvSpPr>
            <a:spLocks noGrp="1"/>
          </p:cNvSpPr>
          <p:nvPr>
            <p:ph idx="1"/>
          </p:nvPr>
        </p:nvSpPr>
        <p:spPr>
          <a:xfrm>
            <a:off x="208472" y="876718"/>
            <a:ext cx="5769634" cy="5762805"/>
          </a:xfrm>
        </p:spPr>
        <p:txBody>
          <a:bodyPr/>
          <a:lstStyle/>
          <a:p>
            <a:pPr marL="0" indent="0">
              <a:buNone/>
            </a:pPr>
            <a:r>
              <a:rPr lang="en-US" dirty="0"/>
              <a:t>(Discrete)</a:t>
            </a:r>
          </a:p>
          <a:p>
            <a:pPr marL="0" indent="0">
              <a:buNone/>
            </a:pPr>
            <a:r>
              <a:rPr lang="en-US" dirty="0"/>
              <a:t>The Traveling Salesman Problem (TSP)</a:t>
            </a:r>
          </a:p>
          <a:p>
            <a:pPr marL="0" indent="0">
              <a:buNone/>
            </a:pPr>
            <a:r>
              <a:rPr lang="en-US" dirty="0"/>
              <a:t>A salesman spends his time visiting n cities. In one tour he visits each city just once, and finishes up where he started. In what order should he visit them to minimize the distance traveled?</a:t>
            </a:r>
            <a:br>
              <a:rPr lang="en-US" dirty="0"/>
            </a:br>
            <a:r>
              <a:rPr lang="en-US" dirty="0"/>
              <a:t>There are (n-1)!/2 possible tours.</a:t>
            </a:r>
          </a:p>
          <a:p>
            <a:pPr marL="0" indent="0">
              <a:buNone/>
            </a:pPr>
            <a:endParaRPr lang="en-US" dirty="0"/>
          </a:p>
          <a:p>
            <a:pPr marL="0" indent="0">
              <a:buNone/>
            </a:pPr>
            <a:r>
              <a:rPr lang="en-US" dirty="0"/>
              <a:t>Note that we don’t need the map to solve this all we need is the distance matrix.</a:t>
            </a:r>
          </a:p>
        </p:txBody>
      </p:sp>
      <p:pic>
        <p:nvPicPr>
          <p:cNvPr id="6" name="Picture 5">
            <a:extLst>
              <a:ext uri="{FF2B5EF4-FFF2-40B4-BE49-F238E27FC236}">
                <a16:creationId xmlns:a16="http://schemas.microsoft.com/office/drawing/2014/main" id="{426C826F-D551-CA37-0C38-134DA270BA41}"/>
              </a:ext>
            </a:extLst>
          </p:cNvPr>
          <p:cNvPicPr>
            <a:picLocks noChangeAspect="1"/>
          </p:cNvPicPr>
          <p:nvPr/>
        </p:nvPicPr>
        <p:blipFill>
          <a:blip r:embed="rId2"/>
          <a:stretch>
            <a:fillRect/>
          </a:stretch>
        </p:blipFill>
        <p:spPr>
          <a:xfrm>
            <a:off x="6042258" y="4166558"/>
            <a:ext cx="5684347" cy="2425520"/>
          </a:xfrm>
          <a:prstGeom prst="rect">
            <a:avLst/>
          </a:prstGeom>
        </p:spPr>
      </p:pic>
      <p:pic>
        <p:nvPicPr>
          <p:cNvPr id="8" name="Picture 7">
            <a:extLst>
              <a:ext uri="{FF2B5EF4-FFF2-40B4-BE49-F238E27FC236}">
                <a16:creationId xmlns:a16="http://schemas.microsoft.com/office/drawing/2014/main" id="{C18C4200-1657-3663-5281-2D9718CF8326}"/>
              </a:ext>
            </a:extLst>
          </p:cNvPr>
          <p:cNvPicPr>
            <a:picLocks noChangeAspect="1"/>
          </p:cNvPicPr>
          <p:nvPr/>
        </p:nvPicPr>
        <p:blipFill>
          <a:blip r:embed="rId3"/>
          <a:stretch>
            <a:fillRect/>
          </a:stretch>
        </p:blipFill>
        <p:spPr>
          <a:xfrm>
            <a:off x="6909566" y="126124"/>
            <a:ext cx="5185917" cy="3302876"/>
          </a:xfrm>
          <a:prstGeom prst="rect">
            <a:avLst/>
          </a:prstGeom>
        </p:spPr>
      </p:pic>
    </p:spTree>
    <p:extLst>
      <p:ext uri="{BB962C8B-B14F-4D97-AF65-F5344CB8AC3E}">
        <p14:creationId xmlns:p14="http://schemas.microsoft.com/office/powerpoint/2010/main" val="1748408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C843B-F937-777A-84A3-428C21D1E358}"/>
              </a:ext>
            </a:extLst>
          </p:cNvPr>
          <p:cNvSpPr>
            <a:spLocks noGrp="1"/>
          </p:cNvSpPr>
          <p:nvPr>
            <p:ph type="title"/>
          </p:nvPr>
        </p:nvSpPr>
        <p:spPr/>
        <p:txBody>
          <a:bodyPr>
            <a:normAutofit fontScale="90000"/>
          </a:bodyPr>
          <a:lstStyle/>
          <a:p>
            <a:pPr algn="ctr"/>
            <a:r>
              <a:rPr lang="en-US" dirty="0"/>
              <a:t>Optimizing Search</a:t>
            </a:r>
            <a:br>
              <a:rPr lang="en-US" dirty="0"/>
            </a:br>
            <a:r>
              <a:rPr lang="en-US" dirty="0"/>
              <a:t> </a:t>
            </a:r>
            <a:r>
              <a:rPr lang="en-US" sz="3600" dirty="0"/>
              <a:t>(iterative improvement algorithms)</a:t>
            </a:r>
            <a:br>
              <a:rPr lang="en-US" sz="3600" dirty="0"/>
            </a:br>
            <a:r>
              <a:rPr lang="en-US" sz="3600" dirty="0"/>
              <a:t>I.E Hill climbing, Simulated Annealing, Genetic Algorithms</a:t>
            </a:r>
          </a:p>
        </p:txBody>
      </p:sp>
      <p:sp>
        <p:nvSpPr>
          <p:cNvPr id="3" name="Content Placeholder 2">
            <a:extLst>
              <a:ext uri="{FF2B5EF4-FFF2-40B4-BE49-F238E27FC236}">
                <a16:creationId xmlns:a16="http://schemas.microsoft.com/office/drawing/2014/main" id="{130A01BE-7084-434C-AF56-3AD43480CB13}"/>
              </a:ext>
            </a:extLst>
          </p:cNvPr>
          <p:cNvSpPr>
            <a:spLocks noGrp="1"/>
          </p:cNvSpPr>
          <p:nvPr>
            <p:ph idx="1"/>
          </p:nvPr>
        </p:nvSpPr>
        <p:spPr/>
        <p:txBody>
          <a:bodyPr>
            <a:normAutofit fontScale="92500" lnSpcReduction="20000"/>
          </a:bodyPr>
          <a:lstStyle/>
          <a:p>
            <a:r>
              <a:rPr lang="en-US" dirty="0"/>
              <a:t>Optimizing search is different to the path finding search we have studied in many ways</a:t>
            </a:r>
          </a:p>
          <a:p>
            <a:endParaRPr lang="en-US" dirty="0"/>
          </a:p>
          <a:p>
            <a:r>
              <a:rPr lang="en-US" dirty="0"/>
              <a:t>The problems are ones for which exhaustive and heuristic search are NP-hard</a:t>
            </a:r>
          </a:p>
          <a:p>
            <a:r>
              <a:rPr lang="en-US" dirty="0"/>
              <a:t>The path is not important (for that reason we typically don’t bother to keep a tree around) (thus we are CPU bound, not memory bound)</a:t>
            </a:r>
          </a:p>
          <a:p>
            <a:r>
              <a:rPr lang="en-US" dirty="0"/>
              <a:t>Every state is a “solution:</a:t>
            </a:r>
          </a:p>
          <a:p>
            <a:r>
              <a:rPr lang="en-US" dirty="0"/>
              <a:t>The search space can be continuous</a:t>
            </a:r>
          </a:p>
          <a:p>
            <a:r>
              <a:rPr lang="en-US" dirty="0"/>
              <a:t>Usually, we abandon hope of finding the best solution, and settle for a very good solution</a:t>
            </a:r>
          </a:p>
          <a:p>
            <a:r>
              <a:rPr lang="en-US" dirty="0"/>
              <a:t>The task is usually to find the minimum (or maximum) of a function</a:t>
            </a:r>
          </a:p>
        </p:txBody>
      </p:sp>
    </p:spTree>
    <p:extLst>
      <p:ext uri="{BB962C8B-B14F-4D97-AF65-F5344CB8AC3E}">
        <p14:creationId xmlns:p14="http://schemas.microsoft.com/office/powerpoint/2010/main" val="2434278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B9FBA-C6E2-CB26-39AD-B18777C0F489}"/>
              </a:ext>
            </a:extLst>
          </p:cNvPr>
          <p:cNvSpPr>
            <a:spLocks noGrp="1"/>
          </p:cNvSpPr>
          <p:nvPr>
            <p:ph type="title"/>
          </p:nvPr>
        </p:nvSpPr>
        <p:spPr>
          <a:xfrm>
            <a:off x="224287" y="234952"/>
            <a:ext cx="10525664" cy="748459"/>
          </a:xfrm>
        </p:spPr>
        <p:txBody>
          <a:bodyPr>
            <a:normAutofit fontScale="90000"/>
          </a:bodyPr>
          <a:lstStyle/>
          <a:p>
            <a:r>
              <a:rPr lang="en-US" dirty="0"/>
              <a:t>Example Problem III</a:t>
            </a:r>
            <a:br>
              <a:rPr lang="en-US" dirty="0"/>
            </a:br>
            <a:r>
              <a:rPr lang="en-US" dirty="0"/>
              <a:t>(Continuous)</a:t>
            </a:r>
          </a:p>
        </p:txBody>
      </p:sp>
      <p:sp>
        <p:nvSpPr>
          <p:cNvPr id="3" name="Content Placeholder 2">
            <a:extLst>
              <a:ext uri="{FF2B5EF4-FFF2-40B4-BE49-F238E27FC236}">
                <a16:creationId xmlns:a16="http://schemas.microsoft.com/office/drawing/2014/main" id="{8B0DB33B-91E5-6764-6B74-A151D7B2AE95}"/>
              </a:ext>
            </a:extLst>
          </p:cNvPr>
          <p:cNvSpPr>
            <a:spLocks noGrp="1"/>
          </p:cNvSpPr>
          <p:nvPr>
            <p:ph idx="1"/>
          </p:nvPr>
        </p:nvSpPr>
        <p:spPr>
          <a:xfrm>
            <a:off x="1121434" y="4851399"/>
            <a:ext cx="10232366" cy="1100827"/>
          </a:xfrm>
        </p:spPr>
        <p:txBody>
          <a:bodyPr/>
          <a:lstStyle/>
          <a:p>
            <a:pPr marL="0" indent="0">
              <a:buNone/>
            </a:pPr>
            <a:r>
              <a:rPr lang="en-US" dirty="0"/>
              <a:t>Find the values of the following 13 parameters that make the device walk well. Bx, By, AC, CD, BD, CE, DF, BF, EG, GH, EH</a:t>
            </a:r>
          </a:p>
        </p:txBody>
      </p:sp>
      <p:pic>
        <p:nvPicPr>
          <p:cNvPr id="4" name="Picture 3">
            <a:extLst>
              <a:ext uri="{FF2B5EF4-FFF2-40B4-BE49-F238E27FC236}">
                <a16:creationId xmlns:a16="http://schemas.microsoft.com/office/drawing/2014/main" id="{A5D5CE1B-B012-41E3-9198-B827B5994A9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31321" y="1258143"/>
            <a:ext cx="3735237" cy="32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AF26D0D0-0128-43BE-9C1A-2555BCE61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8596" y="398343"/>
            <a:ext cx="3962400"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E266B5BB-3C6B-48D8-9FA4-B34DAA68F886}"/>
              </a:ext>
            </a:extLst>
          </p:cNvPr>
          <p:cNvSpPr>
            <a:spLocks noChangeArrowheads="1"/>
          </p:cNvSpPr>
          <p:nvPr/>
        </p:nvSpPr>
        <p:spPr bwMode="auto">
          <a:xfrm>
            <a:off x="3989043" y="5971806"/>
            <a:ext cx="55768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1400">
                <a:hlinkClick r:id="rId4"/>
              </a:rPr>
              <a:t>http://garethrees.org/2011/07/04/strandbeest/strandbeest.html</a:t>
            </a:r>
            <a:endParaRPr lang="en-US" altLang="en-US" sz="1400"/>
          </a:p>
        </p:txBody>
      </p:sp>
      <p:sp>
        <p:nvSpPr>
          <p:cNvPr id="7" name="Rectangle 6">
            <a:extLst>
              <a:ext uri="{FF2B5EF4-FFF2-40B4-BE49-F238E27FC236}">
                <a16:creationId xmlns:a16="http://schemas.microsoft.com/office/drawing/2014/main" id="{D7A83940-DCA3-490A-9706-2274EAF1787F}"/>
              </a:ext>
            </a:extLst>
          </p:cNvPr>
          <p:cNvSpPr>
            <a:spLocks noChangeArrowheads="1"/>
          </p:cNvSpPr>
          <p:nvPr/>
        </p:nvSpPr>
        <p:spPr bwMode="auto">
          <a:xfrm>
            <a:off x="224287" y="4530723"/>
            <a:ext cx="310832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1000"/>
              <a:t>Bx=-38; </a:t>
            </a:r>
          </a:p>
          <a:p>
            <a:pPr>
              <a:spcBef>
                <a:spcPct val="0"/>
              </a:spcBef>
              <a:buFontTx/>
              <a:buNone/>
            </a:pPr>
            <a:r>
              <a:rPr lang="en-US" altLang="en-US" sz="1000"/>
              <a:t>By=-7.8; </a:t>
            </a:r>
          </a:p>
          <a:p>
            <a:pPr>
              <a:spcBef>
                <a:spcPct val="0"/>
              </a:spcBef>
              <a:buFontTx/>
              <a:buNone/>
            </a:pPr>
            <a:r>
              <a:rPr lang="en-US" altLang="en-US" sz="1000"/>
              <a:t>AC=15;</a:t>
            </a:r>
          </a:p>
          <a:p>
            <a:pPr>
              <a:spcBef>
                <a:spcPct val="0"/>
              </a:spcBef>
              <a:buFontTx/>
              <a:buNone/>
            </a:pPr>
            <a:r>
              <a:rPr lang="en-US" altLang="en-US" sz="1000"/>
              <a:t>CD=50; </a:t>
            </a:r>
          </a:p>
          <a:p>
            <a:pPr>
              <a:spcBef>
                <a:spcPct val="0"/>
              </a:spcBef>
              <a:buFontTx/>
              <a:buNone/>
            </a:pPr>
            <a:r>
              <a:rPr lang="en-US" altLang="en-US" sz="1000"/>
              <a:t>BD=41.5; </a:t>
            </a:r>
          </a:p>
          <a:p>
            <a:pPr>
              <a:spcBef>
                <a:spcPct val="0"/>
              </a:spcBef>
              <a:buFontTx/>
              <a:buNone/>
            </a:pPr>
            <a:r>
              <a:rPr lang="en-US" altLang="en-US" sz="1000"/>
              <a:t>BE=39.3; </a:t>
            </a:r>
          </a:p>
          <a:p>
            <a:pPr>
              <a:spcBef>
                <a:spcPct val="0"/>
              </a:spcBef>
              <a:buFontTx/>
              <a:buNone/>
            </a:pPr>
            <a:r>
              <a:rPr lang="en-US" altLang="en-US" sz="1000"/>
              <a:t>CE=61.9;</a:t>
            </a:r>
          </a:p>
          <a:p>
            <a:pPr>
              <a:spcBef>
                <a:spcPct val="0"/>
              </a:spcBef>
              <a:buFontTx/>
              <a:buNone/>
            </a:pPr>
            <a:r>
              <a:rPr lang="en-US" altLang="en-US" sz="1000"/>
              <a:t> DF=55.8; </a:t>
            </a:r>
          </a:p>
          <a:p>
            <a:pPr>
              <a:spcBef>
                <a:spcPct val="0"/>
              </a:spcBef>
              <a:buFontTx/>
              <a:buNone/>
            </a:pPr>
            <a:r>
              <a:rPr lang="en-US" altLang="en-US" sz="1000"/>
              <a:t>BF=40.1; </a:t>
            </a:r>
          </a:p>
          <a:p>
            <a:pPr>
              <a:spcBef>
                <a:spcPct val="0"/>
              </a:spcBef>
              <a:buFontTx/>
              <a:buNone/>
            </a:pPr>
            <a:r>
              <a:rPr lang="en-US" altLang="en-US" sz="1000"/>
              <a:t>FG=39.4; </a:t>
            </a:r>
          </a:p>
          <a:p>
            <a:pPr>
              <a:spcBef>
                <a:spcPct val="0"/>
              </a:spcBef>
              <a:buFontTx/>
              <a:buNone/>
            </a:pPr>
            <a:r>
              <a:rPr lang="en-US" altLang="en-US" sz="1000"/>
              <a:t>EG=36.7; </a:t>
            </a:r>
          </a:p>
          <a:p>
            <a:pPr>
              <a:spcBef>
                <a:spcPct val="0"/>
              </a:spcBef>
              <a:buFontTx/>
              <a:buNone/>
            </a:pPr>
            <a:r>
              <a:rPr lang="en-US" altLang="en-US" sz="1000"/>
              <a:t>GH=65.7; </a:t>
            </a:r>
          </a:p>
          <a:p>
            <a:pPr>
              <a:spcBef>
                <a:spcPct val="0"/>
              </a:spcBef>
              <a:buFontTx/>
              <a:buNone/>
            </a:pPr>
            <a:r>
              <a:rPr lang="en-US" altLang="en-US" sz="1000"/>
              <a:t>EH=49; </a:t>
            </a:r>
          </a:p>
        </p:txBody>
      </p:sp>
    </p:spTree>
    <p:extLst>
      <p:ext uri="{BB962C8B-B14F-4D97-AF65-F5344CB8AC3E}">
        <p14:creationId xmlns:p14="http://schemas.microsoft.com/office/powerpoint/2010/main" val="127854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5E22D-4EAC-AF09-9E26-722C898A2CF9}"/>
              </a:ext>
            </a:extLst>
          </p:cNvPr>
          <p:cNvSpPr>
            <a:spLocks noGrp="1"/>
          </p:cNvSpPr>
          <p:nvPr>
            <p:ph type="title"/>
          </p:nvPr>
        </p:nvSpPr>
        <p:spPr>
          <a:xfrm>
            <a:off x="130834" y="114959"/>
            <a:ext cx="5027762" cy="808067"/>
          </a:xfrm>
        </p:spPr>
        <p:txBody>
          <a:bodyPr/>
          <a:lstStyle/>
          <a:p>
            <a:r>
              <a:rPr lang="en-US" dirty="0"/>
              <a:t>Assume that we can</a:t>
            </a:r>
          </a:p>
        </p:txBody>
      </p:sp>
      <p:sp>
        <p:nvSpPr>
          <p:cNvPr id="3" name="Content Placeholder 2">
            <a:extLst>
              <a:ext uri="{FF2B5EF4-FFF2-40B4-BE49-F238E27FC236}">
                <a16:creationId xmlns:a16="http://schemas.microsoft.com/office/drawing/2014/main" id="{6F89FEE6-AB80-F4DE-7F9F-F2FA65814E14}"/>
              </a:ext>
            </a:extLst>
          </p:cNvPr>
          <p:cNvSpPr>
            <a:spLocks noGrp="1"/>
          </p:cNvSpPr>
          <p:nvPr>
            <p:ph idx="1"/>
          </p:nvPr>
        </p:nvSpPr>
        <p:spPr>
          <a:xfrm>
            <a:off x="130833" y="850840"/>
            <a:ext cx="10065589" cy="1279885"/>
          </a:xfrm>
        </p:spPr>
        <p:txBody>
          <a:bodyPr>
            <a:normAutofit fontScale="70000" lnSpcReduction="20000"/>
          </a:bodyPr>
          <a:lstStyle/>
          <a:p>
            <a:r>
              <a:rPr lang="en-US" dirty="0"/>
              <a:t>Represent a state (could be a list of numbers, an equation, a tree, a set, a linked list, a graph, a computer program…)</a:t>
            </a:r>
          </a:p>
          <a:p>
            <a:r>
              <a:rPr lang="en-US" dirty="0"/>
              <a:t>Quickly evaluate the quality of a state</a:t>
            </a:r>
          </a:p>
          <a:p>
            <a:r>
              <a:rPr lang="en-US" dirty="0"/>
              <a:t>Define operators to change from one state to another</a:t>
            </a:r>
          </a:p>
        </p:txBody>
      </p:sp>
      <p:sp>
        <p:nvSpPr>
          <p:cNvPr id="4" name="Text Box 6">
            <a:extLst>
              <a:ext uri="{FF2B5EF4-FFF2-40B4-BE49-F238E27FC236}">
                <a16:creationId xmlns:a16="http://schemas.microsoft.com/office/drawing/2014/main" id="{36497782-474C-4E0D-8F7B-1F1CB7448F17}"/>
              </a:ext>
            </a:extLst>
          </p:cNvPr>
          <p:cNvSpPr txBox="1">
            <a:spLocks noChangeArrowheads="1"/>
          </p:cNvSpPr>
          <p:nvPr/>
        </p:nvSpPr>
        <p:spPr bwMode="auto">
          <a:xfrm>
            <a:off x="341236" y="2449902"/>
            <a:ext cx="5139906"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400" dirty="0"/>
              <a:t>z = log(x) + sin(tan(y-x))</a:t>
            </a:r>
          </a:p>
          <a:p>
            <a:pPr>
              <a:spcBef>
                <a:spcPct val="0"/>
              </a:spcBef>
              <a:buFontTx/>
              <a:buNone/>
            </a:pPr>
            <a:r>
              <a:rPr lang="en-US" altLang="en-US" sz="2400" dirty="0"/>
              <a:t>x = 2;</a:t>
            </a:r>
          </a:p>
          <a:p>
            <a:pPr>
              <a:spcBef>
                <a:spcPct val="0"/>
              </a:spcBef>
              <a:buFontTx/>
              <a:buNone/>
            </a:pPr>
            <a:r>
              <a:rPr lang="en-US" altLang="en-US" sz="2400" dirty="0"/>
              <a:t>y = 7;</a:t>
            </a:r>
          </a:p>
          <a:p>
            <a:pPr>
              <a:spcBef>
                <a:spcPct val="0"/>
              </a:spcBef>
              <a:buFontTx/>
              <a:buNone/>
            </a:pPr>
            <a:endParaRPr lang="en-US" altLang="en-US" sz="2400" dirty="0"/>
          </a:p>
          <a:p>
            <a:pPr>
              <a:spcBef>
                <a:spcPct val="0"/>
              </a:spcBef>
              <a:buFontTx/>
              <a:buNone/>
            </a:pPr>
            <a:r>
              <a:rPr lang="en-US" altLang="en-US" sz="2400" dirty="0"/>
              <a:t>log(2) + sin(tan(7-2)) = 2.00305</a:t>
            </a:r>
          </a:p>
          <a:p>
            <a:pPr>
              <a:spcBef>
                <a:spcPct val="0"/>
              </a:spcBef>
              <a:buFontTx/>
              <a:buNone/>
            </a:pPr>
            <a:endParaRPr lang="en-US" altLang="en-US" sz="2400" dirty="0"/>
          </a:p>
          <a:p>
            <a:pPr>
              <a:spcBef>
                <a:spcPct val="0"/>
              </a:spcBef>
              <a:buFontTx/>
              <a:buNone/>
            </a:pPr>
            <a:endParaRPr lang="en-US" altLang="en-US" sz="2400" dirty="0"/>
          </a:p>
          <a:p>
            <a:pPr>
              <a:spcBef>
                <a:spcPct val="0"/>
              </a:spcBef>
              <a:buFontTx/>
              <a:buNone/>
            </a:pPr>
            <a:r>
              <a:rPr lang="en-US" altLang="en-US" sz="2400" dirty="0"/>
              <a:t>x = </a:t>
            </a:r>
            <a:r>
              <a:rPr lang="en-US" altLang="en-US" sz="2400" b="1" dirty="0">
                <a:latin typeface="Courier New" panose="02070309020205020404" pitchFamily="49" charset="0"/>
              </a:rPr>
              <a:t>add_10_percent</a:t>
            </a:r>
            <a:r>
              <a:rPr lang="en-US" altLang="en-US" sz="2400" dirty="0"/>
              <a:t>(x)</a:t>
            </a:r>
          </a:p>
          <a:p>
            <a:pPr>
              <a:spcBef>
                <a:spcPct val="0"/>
              </a:spcBef>
              <a:buFontTx/>
              <a:buNone/>
            </a:pPr>
            <a:r>
              <a:rPr lang="en-US" altLang="en-US" sz="2400" dirty="0"/>
              <a:t>y = </a:t>
            </a:r>
            <a:r>
              <a:rPr lang="en-US" altLang="en-US" sz="2400" b="1" dirty="0">
                <a:latin typeface="Courier New" panose="02070309020205020404" pitchFamily="49" charset="0"/>
              </a:rPr>
              <a:t>subtract_10_percent</a:t>
            </a:r>
            <a:r>
              <a:rPr lang="en-US" altLang="en-US" sz="2400" dirty="0"/>
              <a:t>(y)</a:t>
            </a:r>
          </a:p>
          <a:p>
            <a:pPr>
              <a:spcBef>
                <a:spcPct val="0"/>
              </a:spcBef>
              <a:buFontTx/>
              <a:buNone/>
            </a:pPr>
            <a:r>
              <a:rPr lang="en-US" altLang="en-US" sz="2400" dirty="0"/>
              <a:t>….</a:t>
            </a:r>
          </a:p>
        </p:txBody>
      </p:sp>
      <p:sp>
        <p:nvSpPr>
          <p:cNvPr id="5" name="Text Box 17">
            <a:extLst>
              <a:ext uri="{FF2B5EF4-FFF2-40B4-BE49-F238E27FC236}">
                <a16:creationId xmlns:a16="http://schemas.microsoft.com/office/drawing/2014/main" id="{9F489F94-6737-43C9-AC7E-9B0806B3A791}"/>
              </a:ext>
            </a:extLst>
          </p:cNvPr>
          <p:cNvSpPr txBox="1">
            <a:spLocks noChangeArrowheads="1"/>
          </p:cNvSpPr>
          <p:nvPr/>
        </p:nvSpPr>
        <p:spPr bwMode="auto">
          <a:xfrm>
            <a:off x="341236" y="1992702"/>
            <a:ext cx="2900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400" b="1" dirty="0"/>
              <a:t>Function</a:t>
            </a:r>
            <a:r>
              <a:rPr lang="en-US" altLang="en-US" sz="2400" dirty="0"/>
              <a:t> </a:t>
            </a:r>
            <a:r>
              <a:rPr lang="en-US" altLang="en-US" sz="2400" b="1" dirty="0"/>
              <a:t>Optimizing</a:t>
            </a:r>
          </a:p>
        </p:txBody>
      </p:sp>
      <p:sp>
        <p:nvSpPr>
          <p:cNvPr id="6" name="Text Box 18">
            <a:extLst>
              <a:ext uri="{FF2B5EF4-FFF2-40B4-BE49-F238E27FC236}">
                <a16:creationId xmlns:a16="http://schemas.microsoft.com/office/drawing/2014/main" id="{F5FDF604-B498-4AC3-8FED-6FB6A0F9870D}"/>
              </a:ext>
            </a:extLst>
          </p:cNvPr>
          <p:cNvSpPr txBox="1">
            <a:spLocks noChangeArrowheads="1"/>
          </p:cNvSpPr>
          <p:nvPr/>
        </p:nvSpPr>
        <p:spPr bwMode="auto">
          <a:xfrm>
            <a:off x="6528681" y="1992702"/>
            <a:ext cx="2765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400" b="1" dirty="0"/>
              <a:t>Traveling Salesman</a:t>
            </a:r>
          </a:p>
        </p:txBody>
      </p:sp>
      <p:sp>
        <p:nvSpPr>
          <p:cNvPr id="7" name="Text Box 9">
            <a:extLst>
              <a:ext uri="{FF2B5EF4-FFF2-40B4-BE49-F238E27FC236}">
                <a16:creationId xmlns:a16="http://schemas.microsoft.com/office/drawing/2014/main" id="{74357146-6145-4E39-9DC6-696361A416A0}"/>
              </a:ext>
            </a:extLst>
          </p:cNvPr>
          <p:cNvSpPr txBox="1">
            <a:spLocks noChangeArrowheads="1"/>
          </p:cNvSpPr>
          <p:nvPr/>
        </p:nvSpPr>
        <p:spPr bwMode="auto">
          <a:xfrm>
            <a:off x="6636588" y="2449902"/>
            <a:ext cx="2549609"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400" dirty="0"/>
              <a:t>A C F K W…..Q A</a:t>
            </a:r>
          </a:p>
          <a:p>
            <a:pPr>
              <a:spcBef>
                <a:spcPct val="0"/>
              </a:spcBef>
              <a:buFontTx/>
              <a:buNone/>
            </a:pPr>
            <a:endParaRPr lang="en-US" altLang="en-US" sz="2400" dirty="0"/>
          </a:p>
          <a:p>
            <a:pPr>
              <a:spcBef>
                <a:spcPct val="0"/>
              </a:spcBef>
              <a:buFontTx/>
              <a:buNone/>
            </a:pPr>
            <a:endParaRPr lang="en-US" altLang="en-US" sz="2400" dirty="0"/>
          </a:p>
          <a:p>
            <a:pPr>
              <a:spcBef>
                <a:spcPct val="0"/>
              </a:spcBef>
              <a:buFontTx/>
              <a:buNone/>
            </a:pPr>
            <a:endParaRPr lang="en-US" altLang="en-US" sz="2400" dirty="0"/>
          </a:p>
          <a:p>
            <a:pPr>
              <a:spcBef>
                <a:spcPct val="0"/>
              </a:spcBef>
              <a:buFontTx/>
              <a:buNone/>
            </a:pPr>
            <a:r>
              <a:rPr lang="en-US" altLang="en-US" sz="2400" dirty="0"/>
              <a:t>A to C = 34</a:t>
            </a:r>
          </a:p>
          <a:p>
            <a:pPr>
              <a:spcBef>
                <a:spcPct val="0"/>
              </a:spcBef>
              <a:buFontTx/>
              <a:buNone/>
            </a:pPr>
            <a:r>
              <a:rPr lang="en-US" altLang="en-US" sz="2400" dirty="0"/>
              <a:t>C to F = 142</a:t>
            </a:r>
          </a:p>
          <a:p>
            <a:pPr>
              <a:spcBef>
                <a:spcPct val="0"/>
              </a:spcBef>
              <a:buFontTx/>
              <a:buNone/>
            </a:pPr>
            <a:r>
              <a:rPr lang="en-US" altLang="en-US" sz="2400" dirty="0"/>
              <a:t>…</a:t>
            </a:r>
          </a:p>
          <a:p>
            <a:pPr>
              <a:spcBef>
                <a:spcPct val="0"/>
              </a:spcBef>
              <a:buFontTx/>
              <a:buNone/>
            </a:pPr>
            <a:r>
              <a:rPr lang="en-US" altLang="en-US" sz="2400" dirty="0"/>
              <a:t>Total	10,231</a:t>
            </a:r>
          </a:p>
        </p:txBody>
      </p:sp>
      <p:pic>
        <p:nvPicPr>
          <p:cNvPr id="9" name="Picture 8">
            <a:extLst>
              <a:ext uri="{FF2B5EF4-FFF2-40B4-BE49-F238E27FC236}">
                <a16:creationId xmlns:a16="http://schemas.microsoft.com/office/drawing/2014/main" id="{7DCD0389-EEAC-3F30-30A1-8DEED9BB4E77}"/>
              </a:ext>
            </a:extLst>
          </p:cNvPr>
          <p:cNvPicPr>
            <a:picLocks noChangeAspect="1"/>
          </p:cNvPicPr>
          <p:nvPr/>
        </p:nvPicPr>
        <p:blipFill>
          <a:blip r:embed="rId2"/>
          <a:stretch>
            <a:fillRect/>
          </a:stretch>
        </p:blipFill>
        <p:spPr>
          <a:xfrm>
            <a:off x="9810175" y="4000279"/>
            <a:ext cx="1836420" cy="784860"/>
          </a:xfrm>
          <a:prstGeom prst="rect">
            <a:avLst/>
          </a:prstGeom>
        </p:spPr>
      </p:pic>
      <p:pic>
        <p:nvPicPr>
          <p:cNvPr id="11" name="Picture 10">
            <a:extLst>
              <a:ext uri="{FF2B5EF4-FFF2-40B4-BE49-F238E27FC236}">
                <a16:creationId xmlns:a16="http://schemas.microsoft.com/office/drawing/2014/main" id="{E75C5904-7147-A290-D995-E3056970DD4D}"/>
              </a:ext>
            </a:extLst>
          </p:cNvPr>
          <p:cNvPicPr>
            <a:picLocks noChangeAspect="1"/>
          </p:cNvPicPr>
          <p:nvPr/>
        </p:nvPicPr>
        <p:blipFill>
          <a:blip r:embed="rId3"/>
          <a:stretch>
            <a:fillRect/>
          </a:stretch>
        </p:blipFill>
        <p:spPr>
          <a:xfrm>
            <a:off x="6012610" y="427395"/>
            <a:ext cx="2621338" cy="6145933"/>
          </a:xfrm>
          <a:prstGeom prst="rect">
            <a:avLst/>
          </a:prstGeom>
        </p:spPr>
      </p:pic>
    </p:spTree>
    <p:extLst>
      <p:ext uri="{BB962C8B-B14F-4D97-AF65-F5344CB8AC3E}">
        <p14:creationId xmlns:p14="http://schemas.microsoft.com/office/powerpoint/2010/main" val="2078921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018E05-C076-8D6B-6E33-B5EB7C1B337B}"/>
              </a:ext>
            </a:extLst>
          </p:cNvPr>
          <p:cNvPicPr>
            <a:picLocks noChangeAspect="1"/>
          </p:cNvPicPr>
          <p:nvPr/>
        </p:nvPicPr>
        <p:blipFill>
          <a:blip r:embed="rId2"/>
          <a:stretch>
            <a:fillRect/>
          </a:stretch>
        </p:blipFill>
        <p:spPr>
          <a:xfrm>
            <a:off x="2091343" y="449322"/>
            <a:ext cx="8009314" cy="5959356"/>
          </a:xfrm>
          <a:prstGeom prst="rect">
            <a:avLst/>
          </a:prstGeom>
        </p:spPr>
      </p:pic>
    </p:spTree>
    <p:extLst>
      <p:ext uri="{BB962C8B-B14F-4D97-AF65-F5344CB8AC3E}">
        <p14:creationId xmlns:p14="http://schemas.microsoft.com/office/powerpoint/2010/main" val="3279834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E76E6-1DA3-3E1C-EA69-AF241C954F73}"/>
              </a:ext>
            </a:extLst>
          </p:cNvPr>
          <p:cNvSpPr>
            <a:spLocks noGrp="1"/>
          </p:cNvSpPr>
          <p:nvPr>
            <p:ph type="title"/>
          </p:nvPr>
        </p:nvSpPr>
        <p:spPr/>
        <p:txBody>
          <a:bodyPr/>
          <a:lstStyle/>
          <a:p>
            <a:pPr algn="ctr"/>
            <a:r>
              <a:rPr lang="en-US" dirty="0"/>
              <a:t>Preview</a:t>
            </a:r>
          </a:p>
        </p:txBody>
      </p:sp>
      <p:sp>
        <p:nvSpPr>
          <p:cNvPr id="3" name="Content Placeholder 2">
            <a:extLst>
              <a:ext uri="{FF2B5EF4-FFF2-40B4-BE49-F238E27FC236}">
                <a16:creationId xmlns:a16="http://schemas.microsoft.com/office/drawing/2014/main" id="{D624C9A2-3193-7B5B-8892-F58E85B44C31}"/>
              </a:ext>
            </a:extLst>
          </p:cNvPr>
          <p:cNvSpPr>
            <a:spLocks noGrp="1"/>
          </p:cNvSpPr>
          <p:nvPr>
            <p:ph idx="1"/>
          </p:nvPr>
        </p:nvSpPr>
        <p:spPr/>
        <p:txBody>
          <a:bodyPr>
            <a:normAutofit fontScale="92500" lnSpcReduction="20000"/>
          </a:bodyPr>
          <a:lstStyle/>
          <a:p>
            <a:pPr marL="0" indent="0">
              <a:buNone/>
            </a:pPr>
            <a:r>
              <a:rPr lang="en-US" dirty="0"/>
              <a:t>We are going to see two simple algorithms</a:t>
            </a:r>
          </a:p>
          <a:p>
            <a:r>
              <a:rPr lang="en-US" dirty="0"/>
              <a:t>Hill-Climbing (greed) search		Fast, but not optimal</a:t>
            </a:r>
          </a:p>
          <a:p>
            <a:r>
              <a:rPr lang="en-US" dirty="0"/>
              <a:t>Random Search				Optimal, but unbelievably slow</a:t>
            </a:r>
          </a:p>
          <a:p>
            <a:pPr marL="0" indent="0">
              <a:buNone/>
            </a:pPr>
            <a:r>
              <a:rPr lang="en-US" dirty="0"/>
              <a:t>Does this remind you of anything?</a:t>
            </a:r>
          </a:p>
          <a:p>
            <a:pPr marL="0" indent="0">
              <a:buNone/>
            </a:pPr>
            <a:endParaRPr lang="en-US" dirty="0"/>
          </a:p>
          <a:p>
            <a:pPr marL="0" indent="0">
              <a:buNone/>
            </a:pPr>
            <a:r>
              <a:rPr lang="en-US" dirty="0"/>
              <a:t>For path planning search, we combined a fast but not optimal algorithm (greedy search) with a slow but optimal algorithm (uniform cost search) to make A-Star, a fast and optimal algorithm</a:t>
            </a:r>
          </a:p>
          <a:p>
            <a:pPr marL="0" indent="0">
              <a:buNone/>
            </a:pPr>
            <a:endParaRPr lang="en-US" dirty="0"/>
          </a:p>
          <a:p>
            <a:pPr marL="0" indent="0">
              <a:buNone/>
            </a:pPr>
            <a:r>
              <a:rPr lang="en-US" dirty="0"/>
              <a:t>We are later going to combine Hill-Climbing and Random Search into a single algorithm called Simulated Annealing, that is also “best of both worlds”</a:t>
            </a:r>
          </a:p>
        </p:txBody>
      </p:sp>
    </p:spTree>
    <p:extLst>
      <p:ext uri="{BB962C8B-B14F-4D97-AF65-F5344CB8AC3E}">
        <p14:creationId xmlns:p14="http://schemas.microsoft.com/office/powerpoint/2010/main" val="3336469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E225A-D1FC-E06A-FE56-2E2D853EF647}"/>
              </a:ext>
            </a:extLst>
          </p:cNvPr>
          <p:cNvSpPr>
            <a:spLocks noGrp="1"/>
          </p:cNvSpPr>
          <p:nvPr>
            <p:ph type="title"/>
          </p:nvPr>
        </p:nvSpPr>
        <p:spPr>
          <a:xfrm>
            <a:off x="122208" y="132213"/>
            <a:ext cx="10515600" cy="359494"/>
          </a:xfrm>
        </p:spPr>
        <p:txBody>
          <a:bodyPr>
            <a:normAutofit fontScale="90000"/>
          </a:bodyPr>
          <a:lstStyle/>
          <a:p>
            <a:r>
              <a:rPr lang="en-US" dirty="0"/>
              <a:t>Hill Climbing </a:t>
            </a:r>
          </a:p>
        </p:txBody>
      </p:sp>
      <p:sp>
        <p:nvSpPr>
          <p:cNvPr id="3" name="Content Placeholder 2">
            <a:extLst>
              <a:ext uri="{FF2B5EF4-FFF2-40B4-BE49-F238E27FC236}">
                <a16:creationId xmlns:a16="http://schemas.microsoft.com/office/drawing/2014/main" id="{78E08C33-FA17-CBFE-15B9-567BA7FCE930}"/>
              </a:ext>
            </a:extLst>
          </p:cNvPr>
          <p:cNvSpPr>
            <a:spLocks noGrp="1"/>
          </p:cNvSpPr>
          <p:nvPr>
            <p:ph idx="1"/>
          </p:nvPr>
        </p:nvSpPr>
        <p:spPr>
          <a:xfrm>
            <a:off x="122208" y="592047"/>
            <a:ext cx="10515600" cy="4351338"/>
          </a:xfrm>
        </p:spPr>
        <p:txBody>
          <a:bodyPr>
            <a:normAutofit fontScale="92500" lnSpcReduction="20000"/>
          </a:bodyPr>
          <a:lstStyle/>
          <a:p>
            <a:pPr marL="0" indent="0">
              <a:buNone/>
            </a:pPr>
            <a:r>
              <a:rPr lang="en-US" dirty="0"/>
              <a:t>Function Hill-Climbing (problem) returns a solution state</a:t>
            </a:r>
          </a:p>
          <a:p>
            <a:pPr marL="0" indent="0">
              <a:buNone/>
            </a:pPr>
            <a:r>
              <a:rPr lang="en-US" dirty="0"/>
              <a:t>Inputs: problem 				//a problem</a:t>
            </a:r>
          </a:p>
          <a:p>
            <a:pPr marL="0" indent="0">
              <a:buNone/>
            </a:pPr>
            <a:r>
              <a:rPr lang="en-US" dirty="0"/>
              <a:t>local variables: current			// a node</a:t>
            </a:r>
          </a:p>
          <a:p>
            <a:pPr marL="0" indent="0">
              <a:buNone/>
            </a:pPr>
            <a:r>
              <a:rPr lang="en-US" dirty="0"/>
              <a:t>		      next			//a node</a:t>
            </a:r>
          </a:p>
          <a:p>
            <a:pPr marL="0" indent="0">
              <a:buNone/>
            </a:pPr>
            <a:r>
              <a:rPr lang="en-US" dirty="0"/>
              <a:t>current </a:t>
            </a:r>
            <a:r>
              <a:rPr lang="en-US" dirty="0">
                <a:sym typeface="Wingdings" panose="05000000000000000000" pitchFamily="2" charset="2"/>
              </a:rPr>
              <a:t> Make-Node (Initial-State [problem ]) // make random</a:t>
            </a:r>
          </a:p>
          <a:p>
            <a:pPr marL="0" indent="0">
              <a:buNone/>
            </a:pPr>
            <a:r>
              <a:rPr lang="en-US" dirty="0">
                <a:sym typeface="Wingdings" panose="05000000000000000000" pitchFamily="2" charset="2"/>
              </a:rPr>
              <a:t>loop do						//initial state</a:t>
            </a:r>
          </a:p>
          <a:p>
            <a:pPr marL="0" indent="0">
              <a:buNone/>
            </a:pPr>
            <a:r>
              <a:rPr lang="en-US" dirty="0">
                <a:sym typeface="Wingdings" panose="05000000000000000000" pitchFamily="2" charset="2"/>
              </a:rPr>
              <a:t>	next  a highest-valued successor of current //try all operators</a:t>
            </a:r>
          </a:p>
          <a:p>
            <a:pPr marL="0" indent="0">
              <a:buNone/>
            </a:pPr>
            <a:r>
              <a:rPr lang="en-US" dirty="0">
                <a:sym typeface="Wingdings" panose="05000000000000000000" pitchFamily="2" charset="2"/>
              </a:rPr>
              <a:t>if value [next] &lt; Value [current] then return current</a:t>
            </a:r>
          </a:p>
          <a:p>
            <a:pPr marL="0" indent="0">
              <a:buNone/>
            </a:pPr>
            <a:r>
              <a:rPr lang="en-US" dirty="0">
                <a:sym typeface="Wingdings" panose="05000000000000000000" pitchFamily="2" charset="2"/>
              </a:rPr>
              <a:t>current  next</a:t>
            </a:r>
          </a:p>
          <a:p>
            <a:pPr marL="0" indent="0">
              <a:buNone/>
            </a:pPr>
            <a:r>
              <a:rPr lang="en-US" dirty="0">
                <a:sym typeface="Wingdings" panose="05000000000000000000" pitchFamily="2" charset="2"/>
              </a:rPr>
              <a:t>end </a:t>
            </a:r>
            <a:endParaRPr lang="en-US" dirty="0"/>
          </a:p>
        </p:txBody>
      </p:sp>
      <p:pic>
        <p:nvPicPr>
          <p:cNvPr id="5" name="Picture 4">
            <a:extLst>
              <a:ext uri="{FF2B5EF4-FFF2-40B4-BE49-F238E27FC236}">
                <a16:creationId xmlns:a16="http://schemas.microsoft.com/office/drawing/2014/main" id="{160E7C7F-13DF-8133-7A30-8EE99BEBC4CF}"/>
              </a:ext>
            </a:extLst>
          </p:cNvPr>
          <p:cNvPicPr>
            <a:picLocks noChangeAspect="1"/>
          </p:cNvPicPr>
          <p:nvPr/>
        </p:nvPicPr>
        <p:blipFill>
          <a:blip r:embed="rId2"/>
          <a:stretch>
            <a:fillRect/>
          </a:stretch>
        </p:blipFill>
        <p:spPr>
          <a:xfrm>
            <a:off x="4603200" y="5043725"/>
            <a:ext cx="3261643" cy="1348857"/>
          </a:xfrm>
          <a:prstGeom prst="rect">
            <a:avLst/>
          </a:prstGeom>
        </p:spPr>
      </p:pic>
    </p:spTree>
    <p:extLst>
      <p:ext uri="{BB962C8B-B14F-4D97-AF65-F5344CB8AC3E}">
        <p14:creationId xmlns:p14="http://schemas.microsoft.com/office/powerpoint/2010/main" val="2832801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2F079-0EA4-E228-6648-CB14B4C26636}"/>
              </a:ext>
            </a:extLst>
          </p:cNvPr>
          <p:cNvSpPr>
            <a:spLocks noGrp="1"/>
          </p:cNvSpPr>
          <p:nvPr>
            <p:ph type="title"/>
          </p:nvPr>
        </p:nvSpPr>
        <p:spPr/>
        <p:txBody>
          <a:bodyPr/>
          <a:lstStyle/>
          <a:p>
            <a:r>
              <a:rPr lang="en-US" dirty="0"/>
              <a:t>Random Search</a:t>
            </a:r>
          </a:p>
        </p:txBody>
      </p:sp>
      <p:sp>
        <p:nvSpPr>
          <p:cNvPr id="3" name="Content Placeholder 2">
            <a:extLst>
              <a:ext uri="{FF2B5EF4-FFF2-40B4-BE49-F238E27FC236}">
                <a16:creationId xmlns:a16="http://schemas.microsoft.com/office/drawing/2014/main" id="{ECDE9FEF-1AFE-C57C-9CC5-D8A480EE8F15}"/>
              </a:ext>
            </a:extLst>
          </p:cNvPr>
          <p:cNvSpPr>
            <a:spLocks noGrp="1"/>
          </p:cNvSpPr>
          <p:nvPr>
            <p:ph idx="1"/>
          </p:nvPr>
        </p:nvSpPr>
        <p:spPr/>
        <p:txBody>
          <a:bodyPr>
            <a:normAutofit fontScale="92500" lnSpcReduction="20000"/>
          </a:bodyPr>
          <a:lstStyle/>
          <a:p>
            <a:pPr marL="0" indent="0">
              <a:buNone/>
            </a:pPr>
            <a:r>
              <a:rPr lang="en-US" dirty="0"/>
              <a:t>function: Random Search (problem) returns a solution state</a:t>
            </a:r>
          </a:p>
          <a:p>
            <a:pPr marL="0" indent="0">
              <a:buNone/>
            </a:pPr>
            <a:r>
              <a:rPr lang="en-US" dirty="0"/>
              <a:t>inputs: problem			//a problem</a:t>
            </a:r>
          </a:p>
          <a:p>
            <a:pPr marL="0" indent="0">
              <a:buNone/>
            </a:pPr>
            <a:r>
              <a:rPr lang="en-US" dirty="0"/>
              <a:t>local variables : current		//a node</a:t>
            </a:r>
          </a:p>
          <a:p>
            <a:pPr marL="0" indent="0">
              <a:buNone/>
            </a:pPr>
            <a:r>
              <a:rPr lang="en-US" dirty="0"/>
              <a:t>		      next		//a node</a:t>
            </a:r>
          </a:p>
          <a:p>
            <a:pPr marL="0" indent="0">
              <a:buNone/>
            </a:pPr>
            <a:r>
              <a:rPr lang="en-US" dirty="0"/>
              <a:t>current </a:t>
            </a:r>
            <a:r>
              <a:rPr lang="en-US" dirty="0">
                <a:sym typeface="Wingdings" panose="05000000000000000000" pitchFamily="2" charset="2"/>
              </a:rPr>
              <a:t> Make-Node (Initial-State [ problem ]) // make random</a:t>
            </a:r>
          </a:p>
          <a:p>
            <a:pPr marL="0" indent="0">
              <a:buNone/>
            </a:pPr>
            <a:r>
              <a:rPr lang="en-US" dirty="0">
                <a:sym typeface="Wingdings" panose="05000000000000000000" pitchFamily="2" charset="2"/>
              </a:rPr>
              <a:t>BSF 	    -infinity					       // initial state</a:t>
            </a:r>
          </a:p>
          <a:p>
            <a:pPr marL="0" indent="0">
              <a:buNone/>
            </a:pPr>
            <a:r>
              <a:rPr lang="en-US" dirty="0">
                <a:sym typeface="Wingdings" panose="05000000000000000000" pitchFamily="2" charset="2"/>
              </a:rPr>
              <a:t>loop do						       // runs forever!</a:t>
            </a:r>
          </a:p>
          <a:p>
            <a:pPr marL="0" indent="0">
              <a:buNone/>
            </a:pPr>
            <a:r>
              <a:rPr lang="en-US" dirty="0"/>
              <a:t>If BSF </a:t>
            </a:r>
            <a:r>
              <a:rPr lang="en-US" dirty="0">
                <a:sym typeface="Wingdings" panose="05000000000000000000" pitchFamily="2" charset="2"/>
              </a:rPr>
              <a:t> Value [next] then record (</a:t>
            </a:r>
            <a:r>
              <a:rPr lang="en-US" dirty="0" err="1">
                <a:sym typeface="Wingdings" panose="05000000000000000000" pitchFamily="2" charset="2"/>
              </a:rPr>
              <a:t>next’s</a:t>
            </a:r>
            <a:r>
              <a:rPr lang="en-US" dirty="0">
                <a:sym typeface="Wingdings" panose="05000000000000000000" pitchFamily="2" charset="2"/>
              </a:rPr>
              <a:t> state), update BSF.</a:t>
            </a:r>
          </a:p>
          <a:p>
            <a:pPr marL="0" indent="0">
              <a:buNone/>
            </a:pPr>
            <a:r>
              <a:rPr lang="en-US" dirty="0">
                <a:sym typeface="Wingdings" panose="05000000000000000000" pitchFamily="2" charset="2"/>
              </a:rPr>
              <a:t>current  next</a:t>
            </a:r>
          </a:p>
          <a:p>
            <a:pPr marL="0" indent="0">
              <a:buNone/>
            </a:pPr>
            <a:r>
              <a:rPr lang="en-US" dirty="0">
                <a:sym typeface="Wingdings" panose="05000000000000000000" pitchFamily="2" charset="2"/>
              </a:rPr>
              <a:t>end</a:t>
            </a:r>
            <a:endParaRPr lang="en-US" dirty="0"/>
          </a:p>
        </p:txBody>
      </p:sp>
    </p:spTree>
    <p:extLst>
      <p:ext uri="{BB962C8B-B14F-4D97-AF65-F5344CB8AC3E}">
        <p14:creationId xmlns:p14="http://schemas.microsoft.com/office/powerpoint/2010/main" val="2328890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2D14C9-B8B8-0C41-114D-E9CBA2C1B3D7}"/>
              </a:ext>
            </a:extLst>
          </p:cNvPr>
          <p:cNvPicPr>
            <a:picLocks noChangeAspect="1"/>
          </p:cNvPicPr>
          <p:nvPr/>
        </p:nvPicPr>
        <p:blipFill>
          <a:blip r:embed="rId2"/>
          <a:stretch>
            <a:fillRect/>
          </a:stretch>
        </p:blipFill>
        <p:spPr>
          <a:xfrm>
            <a:off x="655608" y="434080"/>
            <a:ext cx="11033184" cy="5989839"/>
          </a:xfrm>
          <a:prstGeom prst="rect">
            <a:avLst/>
          </a:prstGeom>
        </p:spPr>
      </p:pic>
    </p:spTree>
    <p:extLst>
      <p:ext uri="{BB962C8B-B14F-4D97-AF65-F5344CB8AC3E}">
        <p14:creationId xmlns:p14="http://schemas.microsoft.com/office/powerpoint/2010/main" val="3485309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538A1D-AAAC-99D3-739B-6C26B59BA80B}"/>
              </a:ext>
            </a:extLst>
          </p:cNvPr>
          <p:cNvPicPr>
            <a:picLocks noChangeAspect="1"/>
          </p:cNvPicPr>
          <p:nvPr/>
        </p:nvPicPr>
        <p:blipFill>
          <a:blip r:embed="rId2"/>
          <a:stretch>
            <a:fillRect/>
          </a:stretch>
        </p:blipFill>
        <p:spPr>
          <a:xfrm>
            <a:off x="828137" y="357874"/>
            <a:ext cx="10670874" cy="6142252"/>
          </a:xfrm>
          <a:prstGeom prst="rect">
            <a:avLst/>
          </a:prstGeom>
        </p:spPr>
      </p:pic>
    </p:spTree>
    <p:extLst>
      <p:ext uri="{BB962C8B-B14F-4D97-AF65-F5344CB8AC3E}">
        <p14:creationId xmlns:p14="http://schemas.microsoft.com/office/powerpoint/2010/main" val="2674271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C532ED-7C36-3838-80A6-8512A7E55BEF}"/>
              </a:ext>
            </a:extLst>
          </p:cNvPr>
          <p:cNvPicPr>
            <a:picLocks noChangeAspect="1"/>
          </p:cNvPicPr>
          <p:nvPr/>
        </p:nvPicPr>
        <p:blipFill>
          <a:blip r:embed="rId2"/>
          <a:stretch>
            <a:fillRect/>
          </a:stretch>
        </p:blipFill>
        <p:spPr>
          <a:xfrm>
            <a:off x="879894" y="437891"/>
            <a:ext cx="10912415" cy="5982218"/>
          </a:xfrm>
          <a:prstGeom prst="rect">
            <a:avLst/>
          </a:prstGeom>
        </p:spPr>
      </p:pic>
    </p:spTree>
    <p:extLst>
      <p:ext uri="{BB962C8B-B14F-4D97-AF65-F5344CB8AC3E}">
        <p14:creationId xmlns:p14="http://schemas.microsoft.com/office/powerpoint/2010/main" val="2244425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FD6D56-0F40-7CD1-3854-AE517E6DBC06}"/>
              </a:ext>
            </a:extLst>
          </p:cNvPr>
          <p:cNvPicPr>
            <a:picLocks noChangeAspect="1"/>
          </p:cNvPicPr>
          <p:nvPr/>
        </p:nvPicPr>
        <p:blipFill>
          <a:blip r:embed="rId2"/>
          <a:stretch>
            <a:fillRect/>
          </a:stretch>
        </p:blipFill>
        <p:spPr>
          <a:xfrm>
            <a:off x="638355" y="468373"/>
            <a:ext cx="10808898" cy="5921253"/>
          </a:xfrm>
          <a:prstGeom prst="rect">
            <a:avLst/>
          </a:prstGeom>
        </p:spPr>
      </p:pic>
    </p:spTree>
    <p:extLst>
      <p:ext uri="{BB962C8B-B14F-4D97-AF65-F5344CB8AC3E}">
        <p14:creationId xmlns:p14="http://schemas.microsoft.com/office/powerpoint/2010/main" val="3247211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346F0-7B89-865B-C918-7499B91010FB}"/>
              </a:ext>
            </a:extLst>
          </p:cNvPr>
          <p:cNvSpPr>
            <a:spLocks noGrp="1"/>
          </p:cNvSpPr>
          <p:nvPr>
            <p:ph type="title"/>
          </p:nvPr>
        </p:nvSpPr>
        <p:spPr/>
        <p:txBody>
          <a:bodyPr/>
          <a:lstStyle/>
          <a:p>
            <a:r>
              <a:rPr lang="en-US" dirty="0"/>
              <a:t>Optimization for CNC manufacturing</a:t>
            </a:r>
          </a:p>
        </p:txBody>
      </p:sp>
      <p:sp>
        <p:nvSpPr>
          <p:cNvPr id="3" name="Content Placeholder 2">
            <a:extLst>
              <a:ext uri="{FF2B5EF4-FFF2-40B4-BE49-F238E27FC236}">
                <a16:creationId xmlns:a16="http://schemas.microsoft.com/office/drawing/2014/main" id="{DEF104ED-6FE9-E5A0-C03E-44E440F27BC0}"/>
              </a:ext>
            </a:extLst>
          </p:cNvPr>
          <p:cNvSpPr>
            <a:spLocks noGrp="1"/>
          </p:cNvSpPr>
          <p:nvPr>
            <p:ph idx="1"/>
          </p:nvPr>
        </p:nvSpPr>
        <p:spPr/>
        <p:txBody>
          <a:bodyPr/>
          <a:lstStyle/>
          <a:p>
            <a:r>
              <a:rPr lang="en-US" dirty="0"/>
              <a:t>Please glance at this video so you can understand what CNC milling is</a:t>
            </a:r>
          </a:p>
          <a:p>
            <a:r>
              <a:rPr lang="en-US" sz="2800" dirty="0"/>
              <a:t>https://www.youtube.com/watch?v=arb3iXfbpbI</a:t>
            </a:r>
          </a:p>
          <a:p>
            <a:endParaRPr lang="en-US" dirty="0"/>
          </a:p>
          <a:p>
            <a:r>
              <a:rPr lang="en-US" dirty="0"/>
              <a:t>There are two problems where AI search can help</a:t>
            </a:r>
          </a:p>
          <a:p>
            <a:r>
              <a:rPr lang="en-US" dirty="0"/>
              <a:t>Part Layout. How can you </a:t>
            </a:r>
            <a:r>
              <a:rPr lang="en-US" dirty="0" err="1"/>
              <a:t>arrandge</a:t>
            </a:r>
            <a:r>
              <a:rPr lang="en-US" dirty="0"/>
              <a:t> the parts to reduce waste?</a:t>
            </a:r>
          </a:p>
          <a:p>
            <a:endParaRPr lang="en-US" dirty="0"/>
          </a:p>
          <a:p>
            <a:r>
              <a:rPr lang="en-US" dirty="0"/>
              <a:t>Tool Path Planning: How can you plan the tool movement to reduce wasted tool movement.</a:t>
            </a:r>
          </a:p>
        </p:txBody>
      </p:sp>
    </p:spTree>
    <p:extLst>
      <p:ext uri="{BB962C8B-B14F-4D97-AF65-F5344CB8AC3E}">
        <p14:creationId xmlns:p14="http://schemas.microsoft.com/office/powerpoint/2010/main" val="996826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4B532F-8CD5-463F-B8DD-BABEBBC96ACD}"/>
              </a:ext>
            </a:extLst>
          </p:cNvPr>
          <p:cNvPicPr>
            <a:picLocks noChangeAspect="1"/>
          </p:cNvPicPr>
          <p:nvPr/>
        </p:nvPicPr>
        <p:blipFill>
          <a:blip r:embed="rId2"/>
          <a:stretch>
            <a:fillRect/>
          </a:stretch>
        </p:blipFill>
        <p:spPr>
          <a:xfrm>
            <a:off x="707366" y="407408"/>
            <a:ext cx="10783019" cy="6043184"/>
          </a:xfrm>
          <a:prstGeom prst="rect">
            <a:avLst/>
          </a:prstGeom>
        </p:spPr>
      </p:pic>
    </p:spTree>
    <p:extLst>
      <p:ext uri="{BB962C8B-B14F-4D97-AF65-F5344CB8AC3E}">
        <p14:creationId xmlns:p14="http://schemas.microsoft.com/office/powerpoint/2010/main" val="2054366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04EB23-7B2D-2E93-A399-7307E5E93B4F}"/>
              </a:ext>
            </a:extLst>
          </p:cNvPr>
          <p:cNvPicPr>
            <a:picLocks noChangeAspect="1"/>
          </p:cNvPicPr>
          <p:nvPr/>
        </p:nvPicPr>
        <p:blipFill>
          <a:blip r:embed="rId2"/>
          <a:stretch>
            <a:fillRect/>
          </a:stretch>
        </p:blipFill>
        <p:spPr>
          <a:xfrm>
            <a:off x="552091" y="384546"/>
            <a:ext cx="11240218" cy="6088908"/>
          </a:xfrm>
          <a:prstGeom prst="rect">
            <a:avLst/>
          </a:prstGeom>
        </p:spPr>
      </p:pic>
    </p:spTree>
    <p:extLst>
      <p:ext uri="{BB962C8B-B14F-4D97-AF65-F5344CB8AC3E}">
        <p14:creationId xmlns:p14="http://schemas.microsoft.com/office/powerpoint/2010/main" val="1491449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167D7F-E8D2-075B-C7BE-AAF2306EADD2}"/>
              </a:ext>
            </a:extLst>
          </p:cNvPr>
          <p:cNvPicPr>
            <a:picLocks noChangeAspect="1"/>
          </p:cNvPicPr>
          <p:nvPr/>
        </p:nvPicPr>
        <p:blipFill>
          <a:blip r:embed="rId2"/>
          <a:stretch>
            <a:fillRect/>
          </a:stretch>
        </p:blipFill>
        <p:spPr>
          <a:xfrm>
            <a:off x="500332" y="399787"/>
            <a:ext cx="11179833" cy="6058425"/>
          </a:xfrm>
          <a:prstGeom prst="rect">
            <a:avLst/>
          </a:prstGeom>
        </p:spPr>
      </p:pic>
    </p:spTree>
    <p:extLst>
      <p:ext uri="{BB962C8B-B14F-4D97-AF65-F5344CB8AC3E}">
        <p14:creationId xmlns:p14="http://schemas.microsoft.com/office/powerpoint/2010/main" val="855990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682308-6830-7D7D-59E8-259215511694}"/>
              </a:ext>
            </a:extLst>
          </p:cNvPr>
          <p:cNvPicPr>
            <a:picLocks noChangeAspect="1"/>
          </p:cNvPicPr>
          <p:nvPr/>
        </p:nvPicPr>
        <p:blipFill>
          <a:blip r:embed="rId2"/>
          <a:stretch>
            <a:fillRect/>
          </a:stretch>
        </p:blipFill>
        <p:spPr>
          <a:xfrm>
            <a:off x="241540" y="487425"/>
            <a:ext cx="11317855" cy="5883150"/>
          </a:xfrm>
          <a:prstGeom prst="rect">
            <a:avLst/>
          </a:prstGeom>
        </p:spPr>
      </p:pic>
    </p:spTree>
    <p:extLst>
      <p:ext uri="{BB962C8B-B14F-4D97-AF65-F5344CB8AC3E}">
        <p14:creationId xmlns:p14="http://schemas.microsoft.com/office/powerpoint/2010/main" val="3548048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655930-A83F-3C7C-DA7F-012BF3362499}"/>
              </a:ext>
            </a:extLst>
          </p:cNvPr>
          <p:cNvPicPr>
            <a:picLocks noChangeAspect="1"/>
          </p:cNvPicPr>
          <p:nvPr/>
        </p:nvPicPr>
        <p:blipFill>
          <a:blip r:embed="rId2"/>
          <a:stretch>
            <a:fillRect/>
          </a:stretch>
        </p:blipFill>
        <p:spPr>
          <a:xfrm>
            <a:off x="310551" y="411218"/>
            <a:ext cx="11404121" cy="6035563"/>
          </a:xfrm>
          <a:prstGeom prst="rect">
            <a:avLst/>
          </a:prstGeom>
        </p:spPr>
      </p:pic>
    </p:spTree>
    <p:extLst>
      <p:ext uri="{BB962C8B-B14F-4D97-AF65-F5344CB8AC3E}">
        <p14:creationId xmlns:p14="http://schemas.microsoft.com/office/powerpoint/2010/main" val="3056861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B7FB68-0921-E3F3-A740-32AE182B7362}"/>
              </a:ext>
            </a:extLst>
          </p:cNvPr>
          <p:cNvPicPr>
            <a:picLocks noChangeAspect="1"/>
          </p:cNvPicPr>
          <p:nvPr/>
        </p:nvPicPr>
        <p:blipFill>
          <a:blip r:embed="rId2"/>
          <a:stretch>
            <a:fillRect/>
          </a:stretch>
        </p:blipFill>
        <p:spPr>
          <a:xfrm>
            <a:off x="284672" y="445511"/>
            <a:ext cx="11421373" cy="5966977"/>
          </a:xfrm>
          <a:prstGeom prst="rect">
            <a:avLst/>
          </a:prstGeom>
        </p:spPr>
      </p:pic>
    </p:spTree>
    <p:extLst>
      <p:ext uri="{BB962C8B-B14F-4D97-AF65-F5344CB8AC3E}">
        <p14:creationId xmlns:p14="http://schemas.microsoft.com/office/powerpoint/2010/main" val="1534286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345144-73DC-1A63-0D0A-E9CC2AB52897}"/>
              </a:ext>
            </a:extLst>
          </p:cNvPr>
          <p:cNvPicPr>
            <a:picLocks noChangeAspect="1"/>
          </p:cNvPicPr>
          <p:nvPr/>
        </p:nvPicPr>
        <p:blipFill>
          <a:blip r:embed="rId2"/>
          <a:stretch>
            <a:fillRect/>
          </a:stretch>
        </p:blipFill>
        <p:spPr>
          <a:xfrm>
            <a:off x="448574" y="491235"/>
            <a:ext cx="11240218" cy="5875529"/>
          </a:xfrm>
          <a:prstGeom prst="rect">
            <a:avLst/>
          </a:prstGeom>
        </p:spPr>
      </p:pic>
    </p:spTree>
    <p:extLst>
      <p:ext uri="{BB962C8B-B14F-4D97-AF65-F5344CB8AC3E}">
        <p14:creationId xmlns:p14="http://schemas.microsoft.com/office/powerpoint/2010/main" val="3076006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E020D-5F95-31D9-7434-59267B89CE9A}"/>
              </a:ext>
            </a:extLst>
          </p:cNvPr>
          <p:cNvSpPr>
            <a:spLocks noGrp="1"/>
          </p:cNvSpPr>
          <p:nvPr>
            <p:ph type="title"/>
          </p:nvPr>
        </p:nvSpPr>
        <p:spPr>
          <a:xfrm>
            <a:off x="225724" y="485896"/>
            <a:ext cx="11532079" cy="281856"/>
          </a:xfrm>
        </p:spPr>
        <p:txBody>
          <a:bodyPr>
            <a:normAutofit fontScale="90000"/>
          </a:bodyPr>
          <a:lstStyle/>
          <a:p>
            <a:r>
              <a:rPr lang="en-US" dirty="0"/>
              <a:t>The local Maxima problem is not just for continuous spaces, it also happens in discrete spaces</a:t>
            </a:r>
          </a:p>
        </p:txBody>
      </p:sp>
      <p:sp>
        <p:nvSpPr>
          <p:cNvPr id="3" name="Content Placeholder 2">
            <a:extLst>
              <a:ext uri="{FF2B5EF4-FFF2-40B4-BE49-F238E27FC236}">
                <a16:creationId xmlns:a16="http://schemas.microsoft.com/office/drawing/2014/main" id="{E506B235-0784-E5DE-5686-B61F93E21137}"/>
              </a:ext>
            </a:extLst>
          </p:cNvPr>
          <p:cNvSpPr>
            <a:spLocks noGrp="1"/>
          </p:cNvSpPr>
          <p:nvPr>
            <p:ph idx="1"/>
          </p:nvPr>
        </p:nvSpPr>
        <p:spPr>
          <a:xfrm>
            <a:off x="225724" y="1253331"/>
            <a:ext cx="8461076" cy="4284827"/>
          </a:xfrm>
        </p:spPr>
        <p:txBody>
          <a:bodyPr>
            <a:normAutofit fontScale="92500" lnSpcReduction="10000"/>
          </a:bodyPr>
          <a:lstStyle/>
          <a:p>
            <a:pPr marL="0" indent="0">
              <a:buNone/>
            </a:pPr>
            <a:r>
              <a:rPr lang="en-US" dirty="0"/>
              <a:t>For example you can use greedy search for the TSP problem. The algorithm is sometimes called the nearest neighbor (NN) algorithm and makes the salesman choose the nearest unvisited city at his next move</a:t>
            </a:r>
          </a:p>
          <a:p>
            <a:pPr marL="0" indent="0">
              <a:buNone/>
            </a:pPr>
            <a:endParaRPr lang="en-US" dirty="0"/>
          </a:p>
          <a:p>
            <a:pPr marL="0" indent="0">
              <a:buNone/>
            </a:pPr>
            <a:r>
              <a:rPr lang="en-US" dirty="0"/>
              <a:t>On average this gets you within 25% of the optimal solution</a:t>
            </a:r>
          </a:p>
          <a:p>
            <a:pPr marL="0" indent="0">
              <a:buNone/>
            </a:pPr>
            <a:endParaRPr lang="en-US" dirty="0"/>
          </a:p>
          <a:p>
            <a:pPr marL="0" indent="0">
              <a:buNone/>
            </a:pPr>
            <a:r>
              <a:rPr lang="en-US" dirty="0"/>
              <a:t>However, we can make problems for which this greedy algorithm would give you the worst route!</a:t>
            </a:r>
          </a:p>
          <a:p>
            <a:pPr marL="0" indent="0">
              <a:buNone/>
            </a:pPr>
            <a:r>
              <a:rPr lang="en-US" dirty="0"/>
              <a:t>(let us create such a route in class.)</a:t>
            </a:r>
          </a:p>
        </p:txBody>
      </p:sp>
      <p:pic>
        <p:nvPicPr>
          <p:cNvPr id="7" name="Picture 6">
            <a:extLst>
              <a:ext uri="{FF2B5EF4-FFF2-40B4-BE49-F238E27FC236}">
                <a16:creationId xmlns:a16="http://schemas.microsoft.com/office/drawing/2014/main" id="{A267F88F-9B97-DDD6-5027-8945EAA83761}"/>
              </a:ext>
            </a:extLst>
          </p:cNvPr>
          <p:cNvPicPr>
            <a:picLocks noChangeAspect="1"/>
          </p:cNvPicPr>
          <p:nvPr/>
        </p:nvPicPr>
        <p:blipFill>
          <a:blip r:embed="rId2"/>
          <a:stretch>
            <a:fillRect/>
          </a:stretch>
        </p:blipFill>
        <p:spPr>
          <a:xfrm>
            <a:off x="9314372" y="1253331"/>
            <a:ext cx="2362200" cy="1242060"/>
          </a:xfrm>
          <a:prstGeom prst="rect">
            <a:avLst/>
          </a:prstGeom>
        </p:spPr>
      </p:pic>
      <p:pic>
        <p:nvPicPr>
          <p:cNvPr id="8" name="Picture 7">
            <a:extLst>
              <a:ext uri="{FF2B5EF4-FFF2-40B4-BE49-F238E27FC236}">
                <a16:creationId xmlns:a16="http://schemas.microsoft.com/office/drawing/2014/main" id="{425A27BB-477A-47C4-847C-BD1458F8970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798427" y="3185909"/>
            <a:ext cx="2959376" cy="2056190"/>
          </a:xfrm>
          <a:prstGeom prst="rect">
            <a:avLst/>
          </a:prstGeom>
          <a:noFill/>
          <a:ln w="9525">
            <a:solidFill>
              <a:schemeClr val="bg1">
                <a:lumMod val="50000"/>
              </a:schemeClr>
            </a:solidFill>
            <a:miter lim="800000"/>
            <a:headEnd/>
            <a:tailEnd/>
          </a:ln>
          <a:scene3d>
            <a:camera prst="perspectiveContrastingLeftFacing"/>
            <a:lightRig rig="threePt" dir="t"/>
          </a:scene3d>
        </p:spPr>
      </p:pic>
      <p:sp>
        <p:nvSpPr>
          <p:cNvPr id="9" name="Freeform: Shape 8">
            <a:extLst>
              <a:ext uri="{FF2B5EF4-FFF2-40B4-BE49-F238E27FC236}">
                <a16:creationId xmlns:a16="http://schemas.microsoft.com/office/drawing/2014/main" id="{D3955C43-67C7-421E-A155-BB530ED52BCE}"/>
              </a:ext>
            </a:extLst>
          </p:cNvPr>
          <p:cNvSpPr/>
          <p:nvPr/>
        </p:nvSpPr>
        <p:spPr bwMode="auto">
          <a:xfrm>
            <a:off x="2254370" y="5242099"/>
            <a:ext cx="3352800" cy="1402748"/>
          </a:xfrm>
          <a:custGeom>
            <a:avLst/>
            <a:gdLst>
              <a:gd name="connsiteX0" fmla="*/ 0 w 7755466"/>
              <a:gd name="connsiteY0" fmla="*/ 3476309 h 3595460"/>
              <a:gd name="connsiteX1" fmla="*/ 29633 w 7755466"/>
              <a:gd name="connsiteY1" fmla="*/ 3480542 h 3595460"/>
              <a:gd name="connsiteX2" fmla="*/ 59266 w 7755466"/>
              <a:gd name="connsiteY2" fmla="*/ 3463609 h 3595460"/>
              <a:gd name="connsiteX3" fmla="*/ 84666 w 7755466"/>
              <a:gd name="connsiteY3" fmla="*/ 3442442 h 3595460"/>
              <a:gd name="connsiteX4" fmla="*/ 101600 w 7755466"/>
              <a:gd name="connsiteY4" fmla="*/ 3429742 h 3595460"/>
              <a:gd name="connsiteX5" fmla="*/ 114300 w 7755466"/>
              <a:gd name="connsiteY5" fmla="*/ 3412809 h 3595460"/>
              <a:gd name="connsiteX6" fmla="*/ 135466 w 7755466"/>
              <a:gd name="connsiteY6" fmla="*/ 3400109 h 3595460"/>
              <a:gd name="connsiteX7" fmla="*/ 173566 w 7755466"/>
              <a:gd name="connsiteY7" fmla="*/ 3362009 h 3595460"/>
              <a:gd name="connsiteX8" fmla="*/ 203200 w 7755466"/>
              <a:gd name="connsiteY8" fmla="*/ 3323909 h 3595460"/>
              <a:gd name="connsiteX9" fmla="*/ 220133 w 7755466"/>
              <a:gd name="connsiteY9" fmla="*/ 3298509 h 3595460"/>
              <a:gd name="connsiteX10" fmla="*/ 245533 w 7755466"/>
              <a:gd name="connsiteY10" fmla="*/ 3277342 h 3595460"/>
              <a:gd name="connsiteX11" fmla="*/ 262466 w 7755466"/>
              <a:gd name="connsiteY11" fmla="*/ 3247709 h 3595460"/>
              <a:gd name="connsiteX12" fmla="*/ 266700 w 7755466"/>
              <a:gd name="connsiteY12" fmla="*/ 3226542 h 3595460"/>
              <a:gd name="connsiteX13" fmla="*/ 279400 w 7755466"/>
              <a:gd name="connsiteY13" fmla="*/ 3209609 h 3595460"/>
              <a:gd name="connsiteX14" fmla="*/ 287866 w 7755466"/>
              <a:gd name="connsiteY14" fmla="*/ 3196909 h 3595460"/>
              <a:gd name="connsiteX15" fmla="*/ 300566 w 7755466"/>
              <a:gd name="connsiteY15" fmla="*/ 3188442 h 3595460"/>
              <a:gd name="connsiteX16" fmla="*/ 313266 w 7755466"/>
              <a:gd name="connsiteY16" fmla="*/ 3175742 h 3595460"/>
              <a:gd name="connsiteX17" fmla="*/ 334433 w 7755466"/>
              <a:gd name="connsiteY17" fmla="*/ 3146109 h 3595460"/>
              <a:gd name="connsiteX18" fmla="*/ 347133 w 7755466"/>
              <a:gd name="connsiteY18" fmla="*/ 3120709 h 3595460"/>
              <a:gd name="connsiteX19" fmla="*/ 364066 w 7755466"/>
              <a:gd name="connsiteY19" fmla="*/ 3103776 h 3595460"/>
              <a:gd name="connsiteX20" fmla="*/ 376766 w 7755466"/>
              <a:gd name="connsiteY20" fmla="*/ 3086842 h 3595460"/>
              <a:gd name="connsiteX21" fmla="*/ 402166 w 7755466"/>
              <a:gd name="connsiteY21" fmla="*/ 3057209 h 3595460"/>
              <a:gd name="connsiteX22" fmla="*/ 414866 w 7755466"/>
              <a:gd name="connsiteY22" fmla="*/ 3040276 h 3595460"/>
              <a:gd name="connsiteX23" fmla="*/ 436033 w 7755466"/>
              <a:gd name="connsiteY23" fmla="*/ 3019109 h 3595460"/>
              <a:gd name="connsiteX24" fmla="*/ 444500 w 7755466"/>
              <a:gd name="connsiteY24" fmla="*/ 3006409 h 3595460"/>
              <a:gd name="connsiteX25" fmla="*/ 474133 w 7755466"/>
              <a:gd name="connsiteY25" fmla="*/ 2993709 h 3595460"/>
              <a:gd name="connsiteX26" fmla="*/ 478366 w 7755466"/>
              <a:gd name="connsiteY26" fmla="*/ 2981009 h 3595460"/>
              <a:gd name="connsiteX27" fmla="*/ 499533 w 7755466"/>
              <a:gd name="connsiteY27" fmla="*/ 2955609 h 3595460"/>
              <a:gd name="connsiteX28" fmla="*/ 524933 w 7755466"/>
              <a:gd name="connsiteY28" fmla="*/ 2942909 h 3595460"/>
              <a:gd name="connsiteX29" fmla="*/ 571500 w 7755466"/>
              <a:gd name="connsiteY29" fmla="*/ 2883642 h 3595460"/>
              <a:gd name="connsiteX30" fmla="*/ 588433 w 7755466"/>
              <a:gd name="connsiteY30" fmla="*/ 2875176 h 3595460"/>
              <a:gd name="connsiteX31" fmla="*/ 601133 w 7755466"/>
              <a:gd name="connsiteY31" fmla="*/ 2862476 h 3595460"/>
              <a:gd name="connsiteX32" fmla="*/ 630766 w 7755466"/>
              <a:gd name="connsiteY32" fmla="*/ 2837076 h 3595460"/>
              <a:gd name="connsiteX33" fmla="*/ 639233 w 7755466"/>
              <a:gd name="connsiteY33" fmla="*/ 2820142 h 3595460"/>
              <a:gd name="connsiteX34" fmla="*/ 673100 w 7755466"/>
              <a:gd name="connsiteY34" fmla="*/ 2803209 h 3595460"/>
              <a:gd name="connsiteX35" fmla="*/ 681566 w 7755466"/>
              <a:gd name="connsiteY35" fmla="*/ 2790509 h 3595460"/>
              <a:gd name="connsiteX36" fmla="*/ 694266 w 7755466"/>
              <a:gd name="connsiteY36" fmla="*/ 2777809 h 3595460"/>
              <a:gd name="connsiteX37" fmla="*/ 706966 w 7755466"/>
              <a:gd name="connsiteY37" fmla="*/ 2752409 h 3595460"/>
              <a:gd name="connsiteX38" fmla="*/ 723900 w 7755466"/>
              <a:gd name="connsiteY38" fmla="*/ 2743942 h 3595460"/>
              <a:gd name="connsiteX39" fmla="*/ 736600 w 7755466"/>
              <a:gd name="connsiteY39" fmla="*/ 2731242 h 3595460"/>
              <a:gd name="connsiteX40" fmla="*/ 745066 w 7755466"/>
              <a:gd name="connsiteY40" fmla="*/ 2718542 h 3595460"/>
              <a:gd name="connsiteX41" fmla="*/ 787400 w 7755466"/>
              <a:gd name="connsiteY41" fmla="*/ 2680442 h 3595460"/>
              <a:gd name="connsiteX42" fmla="*/ 808566 w 7755466"/>
              <a:gd name="connsiteY42" fmla="*/ 2650809 h 3595460"/>
              <a:gd name="connsiteX43" fmla="*/ 825500 w 7755466"/>
              <a:gd name="connsiteY43" fmla="*/ 2633876 h 3595460"/>
              <a:gd name="connsiteX44" fmla="*/ 846666 w 7755466"/>
              <a:gd name="connsiteY44" fmla="*/ 2616942 h 3595460"/>
              <a:gd name="connsiteX45" fmla="*/ 876300 w 7755466"/>
              <a:gd name="connsiteY45" fmla="*/ 2574609 h 3595460"/>
              <a:gd name="connsiteX46" fmla="*/ 889000 w 7755466"/>
              <a:gd name="connsiteY46" fmla="*/ 2566142 h 3595460"/>
              <a:gd name="connsiteX47" fmla="*/ 901700 w 7755466"/>
              <a:gd name="connsiteY47" fmla="*/ 2544976 h 3595460"/>
              <a:gd name="connsiteX48" fmla="*/ 914400 w 7755466"/>
              <a:gd name="connsiteY48" fmla="*/ 2528042 h 3595460"/>
              <a:gd name="connsiteX49" fmla="*/ 922866 w 7755466"/>
              <a:gd name="connsiteY49" fmla="*/ 2506876 h 3595460"/>
              <a:gd name="connsiteX50" fmla="*/ 939800 w 7755466"/>
              <a:gd name="connsiteY50" fmla="*/ 2494176 h 3595460"/>
              <a:gd name="connsiteX51" fmla="*/ 952500 w 7755466"/>
              <a:gd name="connsiteY51" fmla="*/ 2481476 h 3595460"/>
              <a:gd name="connsiteX52" fmla="*/ 969433 w 7755466"/>
              <a:gd name="connsiteY52" fmla="*/ 2451842 h 3595460"/>
              <a:gd name="connsiteX53" fmla="*/ 990600 w 7755466"/>
              <a:gd name="connsiteY53" fmla="*/ 2426442 h 3595460"/>
              <a:gd name="connsiteX54" fmla="*/ 1007533 w 7755466"/>
              <a:gd name="connsiteY54" fmla="*/ 2401042 h 3595460"/>
              <a:gd name="connsiteX55" fmla="*/ 1011766 w 7755466"/>
              <a:gd name="connsiteY55" fmla="*/ 2388342 h 3595460"/>
              <a:gd name="connsiteX56" fmla="*/ 1041400 w 7755466"/>
              <a:gd name="connsiteY56" fmla="*/ 2350242 h 3595460"/>
              <a:gd name="connsiteX57" fmla="*/ 1062566 w 7755466"/>
              <a:gd name="connsiteY57" fmla="*/ 2316376 h 3595460"/>
              <a:gd name="connsiteX58" fmla="*/ 1075266 w 7755466"/>
              <a:gd name="connsiteY58" fmla="*/ 2282509 h 3595460"/>
              <a:gd name="connsiteX59" fmla="*/ 1087966 w 7755466"/>
              <a:gd name="connsiteY59" fmla="*/ 2261342 h 3595460"/>
              <a:gd name="connsiteX60" fmla="*/ 1113366 w 7755466"/>
              <a:gd name="connsiteY60" fmla="*/ 2227476 h 3595460"/>
              <a:gd name="connsiteX61" fmla="*/ 1126066 w 7755466"/>
              <a:gd name="connsiteY61" fmla="*/ 2197842 h 3595460"/>
              <a:gd name="connsiteX62" fmla="*/ 1130300 w 7755466"/>
              <a:gd name="connsiteY62" fmla="*/ 2185142 h 3595460"/>
              <a:gd name="connsiteX63" fmla="*/ 1143000 w 7755466"/>
              <a:gd name="connsiteY63" fmla="*/ 2176676 h 3595460"/>
              <a:gd name="connsiteX64" fmla="*/ 1151466 w 7755466"/>
              <a:gd name="connsiteY64" fmla="*/ 2155509 h 3595460"/>
              <a:gd name="connsiteX65" fmla="*/ 1185333 w 7755466"/>
              <a:gd name="connsiteY65" fmla="*/ 2125876 h 3595460"/>
              <a:gd name="connsiteX66" fmla="*/ 1214966 w 7755466"/>
              <a:gd name="connsiteY66" fmla="*/ 2096242 h 3595460"/>
              <a:gd name="connsiteX67" fmla="*/ 1231900 w 7755466"/>
              <a:gd name="connsiteY67" fmla="*/ 2079309 h 3595460"/>
              <a:gd name="connsiteX68" fmla="*/ 1253066 w 7755466"/>
              <a:gd name="connsiteY68" fmla="*/ 2070842 h 3595460"/>
              <a:gd name="connsiteX69" fmla="*/ 1265766 w 7755466"/>
              <a:gd name="connsiteY69" fmla="*/ 2058142 h 3595460"/>
              <a:gd name="connsiteX70" fmla="*/ 1270000 w 7755466"/>
              <a:gd name="connsiteY70" fmla="*/ 2045442 h 3595460"/>
              <a:gd name="connsiteX71" fmla="*/ 1286933 w 7755466"/>
              <a:gd name="connsiteY71" fmla="*/ 2036976 h 3595460"/>
              <a:gd name="connsiteX72" fmla="*/ 1303866 w 7755466"/>
              <a:gd name="connsiteY72" fmla="*/ 2024276 h 3595460"/>
              <a:gd name="connsiteX73" fmla="*/ 1329266 w 7755466"/>
              <a:gd name="connsiteY73" fmla="*/ 1998876 h 3595460"/>
              <a:gd name="connsiteX74" fmla="*/ 1358900 w 7755466"/>
              <a:gd name="connsiteY74" fmla="*/ 1977709 h 3595460"/>
              <a:gd name="connsiteX75" fmla="*/ 1388533 w 7755466"/>
              <a:gd name="connsiteY75" fmla="*/ 1956542 h 3595460"/>
              <a:gd name="connsiteX76" fmla="*/ 1405466 w 7755466"/>
              <a:gd name="connsiteY76" fmla="*/ 1935376 h 3595460"/>
              <a:gd name="connsiteX77" fmla="*/ 1430866 w 7755466"/>
              <a:gd name="connsiteY77" fmla="*/ 1926909 h 3595460"/>
              <a:gd name="connsiteX78" fmla="*/ 1473200 w 7755466"/>
              <a:gd name="connsiteY78" fmla="*/ 1918442 h 3595460"/>
              <a:gd name="connsiteX79" fmla="*/ 1519766 w 7755466"/>
              <a:gd name="connsiteY79" fmla="*/ 1931142 h 3595460"/>
              <a:gd name="connsiteX80" fmla="*/ 1540933 w 7755466"/>
              <a:gd name="connsiteY80" fmla="*/ 1935376 h 3595460"/>
              <a:gd name="connsiteX81" fmla="*/ 1595966 w 7755466"/>
              <a:gd name="connsiteY81" fmla="*/ 1956542 h 3595460"/>
              <a:gd name="connsiteX82" fmla="*/ 1625600 w 7755466"/>
              <a:gd name="connsiteY82" fmla="*/ 1969242 h 3595460"/>
              <a:gd name="connsiteX83" fmla="*/ 1646766 w 7755466"/>
              <a:gd name="connsiteY83" fmla="*/ 1977709 h 3595460"/>
              <a:gd name="connsiteX84" fmla="*/ 1680633 w 7755466"/>
              <a:gd name="connsiteY84" fmla="*/ 1998876 h 3595460"/>
              <a:gd name="connsiteX85" fmla="*/ 1706033 w 7755466"/>
              <a:gd name="connsiteY85" fmla="*/ 2041209 h 3595460"/>
              <a:gd name="connsiteX86" fmla="*/ 1718733 w 7755466"/>
              <a:gd name="connsiteY86" fmla="*/ 2062376 h 3595460"/>
              <a:gd name="connsiteX87" fmla="*/ 1739900 w 7755466"/>
              <a:gd name="connsiteY87" fmla="*/ 2092009 h 3595460"/>
              <a:gd name="connsiteX88" fmla="*/ 1752600 w 7755466"/>
              <a:gd name="connsiteY88" fmla="*/ 2108942 h 3595460"/>
              <a:gd name="connsiteX89" fmla="*/ 1769533 w 7755466"/>
              <a:gd name="connsiteY89" fmla="*/ 2151276 h 3595460"/>
              <a:gd name="connsiteX90" fmla="*/ 1782233 w 7755466"/>
              <a:gd name="connsiteY90" fmla="*/ 2176676 h 3595460"/>
              <a:gd name="connsiteX91" fmla="*/ 1799166 w 7755466"/>
              <a:gd name="connsiteY91" fmla="*/ 2189376 h 3595460"/>
              <a:gd name="connsiteX92" fmla="*/ 1811866 w 7755466"/>
              <a:gd name="connsiteY92" fmla="*/ 2202076 h 3595460"/>
              <a:gd name="connsiteX93" fmla="*/ 2197100 w 7755466"/>
              <a:gd name="connsiteY93" fmla="*/ 2197842 h 3595460"/>
              <a:gd name="connsiteX94" fmla="*/ 2214033 w 7755466"/>
              <a:gd name="connsiteY94" fmla="*/ 2168209 h 3595460"/>
              <a:gd name="connsiteX95" fmla="*/ 2235200 w 7755466"/>
              <a:gd name="connsiteY95" fmla="*/ 2147042 h 3595460"/>
              <a:gd name="connsiteX96" fmla="*/ 2239433 w 7755466"/>
              <a:gd name="connsiteY96" fmla="*/ 2125876 h 3595460"/>
              <a:gd name="connsiteX97" fmla="*/ 2247900 w 7755466"/>
              <a:gd name="connsiteY97" fmla="*/ 2113176 h 3595460"/>
              <a:gd name="connsiteX98" fmla="*/ 2252133 w 7755466"/>
              <a:gd name="connsiteY98" fmla="*/ 2087776 h 3595460"/>
              <a:gd name="connsiteX99" fmla="*/ 2256366 w 7755466"/>
              <a:gd name="connsiteY99" fmla="*/ 2075076 h 3595460"/>
              <a:gd name="connsiteX100" fmla="*/ 2260600 w 7755466"/>
              <a:gd name="connsiteY100" fmla="*/ 2053909 h 3595460"/>
              <a:gd name="connsiteX101" fmla="*/ 2273300 w 7755466"/>
              <a:gd name="connsiteY101" fmla="*/ 2032742 h 3595460"/>
              <a:gd name="connsiteX102" fmla="*/ 2286000 w 7755466"/>
              <a:gd name="connsiteY102" fmla="*/ 2007342 h 3595460"/>
              <a:gd name="connsiteX103" fmla="*/ 2302933 w 7755466"/>
              <a:gd name="connsiteY103" fmla="*/ 1956542 h 3595460"/>
              <a:gd name="connsiteX104" fmla="*/ 2332566 w 7755466"/>
              <a:gd name="connsiteY104" fmla="*/ 1909976 h 3595460"/>
              <a:gd name="connsiteX105" fmla="*/ 2341033 w 7755466"/>
              <a:gd name="connsiteY105" fmla="*/ 1880342 h 3595460"/>
              <a:gd name="connsiteX106" fmla="*/ 2370666 w 7755466"/>
              <a:gd name="connsiteY106" fmla="*/ 1829542 h 3595460"/>
              <a:gd name="connsiteX107" fmla="*/ 2387600 w 7755466"/>
              <a:gd name="connsiteY107" fmla="*/ 1774509 h 3595460"/>
              <a:gd name="connsiteX108" fmla="*/ 2404533 w 7755466"/>
              <a:gd name="connsiteY108" fmla="*/ 1757576 h 3595460"/>
              <a:gd name="connsiteX109" fmla="*/ 2413000 w 7755466"/>
              <a:gd name="connsiteY109" fmla="*/ 1719476 h 3595460"/>
              <a:gd name="connsiteX110" fmla="*/ 2425700 w 7755466"/>
              <a:gd name="connsiteY110" fmla="*/ 1706776 h 3595460"/>
              <a:gd name="connsiteX111" fmla="*/ 2434166 w 7755466"/>
              <a:gd name="connsiteY111" fmla="*/ 1681376 h 3595460"/>
              <a:gd name="connsiteX112" fmla="*/ 2455333 w 7755466"/>
              <a:gd name="connsiteY112" fmla="*/ 1639042 h 3595460"/>
              <a:gd name="connsiteX113" fmla="*/ 2484966 w 7755466"/>
              <a:gd name="connsiteY113" fmla="*/ 1605176 h 3595460"/>
              <a:gd name="connsiteX114" fmla="*/ 2493433 w 7755466"/>
              <a:gd name="connsiteY114" fmla="*/ 1571309 h 3595460"/>
              <a:gd name="connsiteX115" fmla="*/ 2497666 w 7755466"/>
              <a:gd name="connsiteY115" fmla="*/ 1554376 h 3595460"/>
              <a:gd name="connsiteX116" fmla="*/ 2518833 w 7755466"/>
              <a:gd name="connsiteY116" fmla="*/ 1524742 h 3595460"/>
              <a:gd name="connsiteX117" fmla="*/ 2561166 w 7755466"/>
              <a:gd name="connsiteY117" fmla="*/ 1461242 h 3595460"/>
              <a:gd name="connsiteX118" fmla="*/ 2586566 w 7755466"/>
              <a:gd name="connsiteY118" fmla="*/ 1410442 h 3595460"/>
              <a:gd name="connsiteX119" fmla="*/ 2595033 w 7755466"/>
              <a:gd name="connsiteY119" fmla="*/ 1389276 h 3595460"/>
              <a:gd name="connsiteX120" fmla="*/ 2599266 w 7755466"/>
              <a:gd name="connsiteY120" fmla="*/ 1372342 h 3595460"/>
              <a:gd name="connsiteX121" fmla="*/ 2624666 w 7755466"/>
              <a:gd name="connsiteY121" fmla="*/ 1334242 h 3595460"/>
              <a:gd name="connsiteX122" fmla="*/ 2645833 w 7755466"/>
              <a:gd name="connsiteY122" fmla="*/ 1291909 h 3595460"/>
              <a:gd name="connsiteX123" fmla="*/ 2650066 w 7755466"/>
              <a:gd name="connsiteY123" fmla="*/ 1279209 h 3595460"/>
              <a:gd name="connsiteX124" fmla="*/ 2654300 w 7755466"/>
              <a:gd name="connsiteY124" fmla="*/ 1258042 h 3595460"/>
              <a:gd name="connsiteX125" fmla="*/ 2662766 w 7755466"/>
              <a:gd name="connsiteY125" fmla="*/ 1245342 h 3595460"/>
              <a:gd name="connsiteX126" fmla="*/ 2696633 w 7755466"/>
              <a:gd name="connsiteY126" fmla="*/ 1194542 h 3595460"/>
              <a:gd name="connsiteX127" fmla="*/ 2705100 w 7755466"/>
              <a:gd name="connsiteY127" fmla="*/ 1173376 h 3595460"/>
              <a:gd name="connsiteX128" fmla="*/ 2709333 w 7755466"/>
              <a:gd name="connsiteY128" fmla="*/ 1160676 h 3595460"/>
              <a:gd name="connsiteX129" fmla="*/ 2722033 w 7755466"/>
              <a:gd name="connsiteY129" fmla="*/ 1139509 h 3595460"/>
              <a:gd name="connsiteX130" fmla="*/ 2726266 w 7755466"/>
              <a:gd name="connsiteY130" fmla="*/ 1126809 h 3595460"/>
              <a:gd name="connsiteX131" fmla="*/ 2751666 w 7755466"/>
              <a:gd name="connsiteY131" fmla="*/ 1084476 h 3595460"/>
              <a:gd name="connsiteX132" fmla="*/ 2772833 w 7755466"/>
              <a:gd name="connsiteY132" fmla="*/ 1050609 h 3595460"/>
              <a:gd name="connsiteX133" fmla="*/ 2789766 w 7755466"/>
              <a:gd name="connsiteY133" fmla="*/ 1025209 h 3595460"/>
              <a:gd name="connsiteX134" fmla="*/ 2810933 w 7755466"/>
              <a:gd name="connsiteY134" fmla="*/ 995576 h 3595460"/>
              <a:gd name="connsiteX135" fmla="*/ 2827866 w 7755466"/>
              <a:gd name="connsiteY135" fmla="*/ 953242 h 3595460"/>
              <a:gd name="connsiteX136" fmla="*/ 2836333 w 7755466"/>
              <a:gd name="connsiteY136" fmla="*/ 932076 h 3595460"/>
              <a:gd name="connsiteX137" fmla="*/ 2853266 w 7755466"/>
              <a:gd name="connsiteY137" fmla="*/ 923609 h 3595460"/>
              <a:gd name="connsiteX138" fmla="*/ 2878666 w 7755466"/>
              <a:gd name="connsiteY138" fmla="*/ 885509 h 3595460"/>
              <a:gd name="connsiteX139" fmla="*/ 2887133 w 7755466"/>
              <a:gd name="connsiteY139" fmla="*/ 872809 h 3595460"/>
              <a:gd name="connsiteX140" fmla="*/ 2908300 w 7755466"/>
              <a:gd name="connsiteY140" fmla="*/ 830476 h 3595460"/>
              <a:gd name="connsiteX141" fmla="*/ 2912533 w 7755466"/>
              <a:gd name="connsiteY141" fmla="*/ 817776 h 3595460"/>
              <a:gd name="connsiteX142" fmla="*/ 2942166 w 7755466"/>
              <a:gd name="connsiteY142" fmla="*/ 788142 h 3595460"/>
              <a:gd name="connsiteX143" fmla="*/ 2946400 w 7755466"/>
              <a:gd name="connsiteY143" fmla="*/ 766976 h 3595460"/>
              <a:gd name="connsiteX144" fmla="*/ 2988733 w 7755466"/>
              <a:gd name="connsiteY144" fmla="*/ 699242 h 3595460"/>
              <a:gd name="connsiteX145" fmla="*/ 3014133 w 7755466"/>
              <a:gd name="connsiteY145" fmla="*/ 665376 h 3595460"/>
              <a:gd name="connsiteX146" fmla="*/ 3026833 w 7755466"/>
              <a:gd name="connsiteY146" fmla="*/ 644209 h 3595460"/>
              <a:gd name="connsiteX147" fmla="*/ 3048000 w 7755466"/>
              <a:gd name="connsiteY147" fmla="*/ 627276 h 3595460"/>
              <a:gd name="connsiteX148" fmla="*/ 3069166 w 7755466"/>
              <a:gd name="connsiteY148" fmla="*/ 593409 h 3595460"/>
              <a:gd name="connsiteX149" fmla="*/ 3073400 w 7755466"/>
              <a:gd name="connsiteY149" fmla="*/ 580709 h 3595460"/>
              <a:gd name="connsiteX150" fmla="*/ 3098800 w 7755466"/>
              <a:gd name="connsiteY150" fmla="*/ 555309 h 3595460"/>
              <a:gd name="connsiteX151" fmla="*/ 3111500 w 7755466"/>
              <a:gd name="connsiteY151" fmla="*/ 525676 h 3595460"/>
              <a:gd name="connsiteX152" fmla="*/ 3132666 w 7755466"/>
              <a:gd name="connsiteY152" fmla="*/ 487576 h 3595460"/>
              <a:gd name="connsiteX153" fmla="*/ 3153833 w 7755466"/>
              <a:gd name="connsiteY153" fmla="*/ 470642 h 3595460"/>
              <a:gd name="connsiteX154" fmla="*/ 3179233 w 7755466"/>
              <a:gd name="connsiteY154" fmla="*/ 436776 h 3595460"/>
              <a:gd name="connsiteX155" fmla="*/ 3204633 w 7755466"/>
              <a:gd name="connsiteY155" fmla="*/ 411376 h 3595460"/>
              <a:gd name="connsiteX156" fmla="*/ 3221566 w 7755466"/>
              <a:gd name="connsiteY156" fmla="*/ 390209 h 3595460"/>
              <a:gd name="connsiteX157" fmla="*/ 3230033 w 7755466"/>
              <a:gd name="connsiteY157" fmla="*/ 377509 h 3595460"/>
              <a:gd name="connsiteX158" fmla="*/ 3268133 w 7755466"/>
              <a:gd name="connsiteY158" fmla="*/ 339409 h 3595460"/>
              <a:gd name="connsiteX159" fmla="*/ 3285066 w 7755466"/>
              <a:gd name="connsiteY159" fmla="*/ 309776 h 3595460"/>
              <a:gd name="connsiteX160" fmla="*/ 3314700 w 7755466"/>
              <a:gd name="connsiteY160" fmla="*/ 258976 h 3595460"/>
              <a:gd name="connsiteX161" fmla="*/ 3344333 w 7755466"/>
              <a:gd name="connsiteY161" fmla="*/ 229342 h 3595460"/>
              <a:gd name="connsiteX162" fmla="*/ 3357033 w 7755466"/>
              <a:gd name="connsiteY162" fmla="*/ 195476 h 3595460"/>
              <a:gd name="connsiteX163" fmla="*/ 3369733 w 7755466"/>
              <a:gd name="connsiteY163" fmla="*/ 174309 h 3595460"/>
              <a:gd name="connsiteX164" fmla="*/ 3399366 w 7755466"/>
              <a:gd name="connsiteY164" fmla="*/ 153142 h 3595460"/>
              <a:gd name="connsiteX165" fmla="*/ 3412066 w 7755466"/>
              <a:gd name="connsiteY165" fmla="*/ 136209 h 3595460"/>
              <a:gd name="connsiteX166" fmla="*/ 3429000 w 7755466"/>
              <a:gd name="connsiteY166" fmla="*/ 119276 h 3595460"/>
              <a:gd name="connsiteX167" fmla="*/ 3458633 w 7755466"/>
              <a:gd name="connsiteY167" fmla="*/ 89642 h 3595460"/>
              <a:gd name="connsiteX168" fmla="*/ 3479800 w 7755466"/>
              <a:gd name="connsiteY168" fmla="*/ 85409 h 3595460"/>
              <a:gd name="connsiteX169" fmla="*/ 3513666 w 7755466"/>
              <a:gd name="connsiteY169" fmla="*/ 55776 h 3595460"/>
              <a:gd name="connsiteX170" fmla="*/ 3534833 w 7755466"/>
              <a:gd name="connsiteY170" fmla="*/ 47309 h 3595460"/>
              <a:gd name="connsiteX171" fmla="*/ 3572933 w 7755466"/>
              <a:gd name="connsiteY171" fmla="*/ 34609 h 3595460"/>
              <a:gd name="connsiteX172" fmla="*/ 3585633 w 7755466"/>
              <a:gd name="connsiteY172" fmla="*/ 17676 h 3595460"/>
              <a:gd name="connsiteX173" fmla="*/ 3627966 w 7755466"/>
              <a:gd name="connsiteY173" fmla="*/ 13442 h 3595460"/>
              <a:gd name="connsiteX174" fmla="*/ 3649133 w 7755466"/>
              <a:gd name="connsiteY174" fmla="*/ 9209 h 3595460"/>
              <a:gd name="connsiteX175" fmla="*/ 3687233 w 7755466"/>
              <a:gd name="connsiteY175" fmla="*/ 4976 h 3595460"/>
              <a:gd name="connsiteX176" fmla="*/ 3725333 w 7755466"/>
              <a:gd name="connsiteY176" fmla="*/ 4976 h 3595460"/>
              <a:gd name="connsiteX177" fmla="*/ 3729566 w 7755466"/>
              <a:gd name="connsiteY177" fmla="*/ 30376 h 3595460"/>
              <a:gd name="connsiteX178" fmla="*/ 3738033 w 7755466"/>
              <a:gd name="connsiteY178" fmla="*/ 47309 h 3595460"/>
              <a:gd name="connsiteX179" fmla="*/ 3771900 w 7755466"/>
              <a:gd name="connsiteY179" fmla="*/ 81176 h 3595460"/>
              <a:gd name="connsiteX180" fmla="*/ 3780366 w 7755466"/>
              <a:gd name="connsiteY180" fmla="*/ 98109 h 3595460"/>
              <a:gd name="connsiteX181" fmla="*/ 3793066 w 7755466"/>
              <a:gd name="connsiteY181" fmla="*/ 110809 h 3595460"/>
              <a:gd name="connsiteX182" fmla="*/ 3831166 w 7755466"/>
              <a:gd name="connsiteY182" fmla="*/ 170076 h 3595460"/>
              <a:gd name="connsiteX183" fmla="*/ 3835400 w 7755466"/>
              <a:gd name="connsiteY183" fmla="*/ 182776 h 3595460"/>
              <a:gd name="connsiteX184" fmla="*/ 3839633 w 7755466"/>
              <a:gd name="connsiteY184" fmla="*/ 203942 h 3595460"/>
              <a:gd name="connsiteX185" fmla="*/ 3852333 w 7755466"/>
              <a:gd name="connsiteY185" fmla="*/ 237809 h 3595460"/>
              <a:gd name="connsiteX186" fmla="*/ 3865033 w 7755466"/>
              <a:gd name="connsiteY186" fmla="*/ 254742 h 3595460"/>
              <a:gd name="connsiteX187" fmla="*/ 3873500 w 7755466"/>
              <a:gd name="connsiteY187" fmla="*/ 284376 h 3595460"/>
              <a:gd name="connsiteX188" fmla="*/ 3886200 w 7755466"/>
              <a:gd name="connsiteY188" fmla="*/ 297076 h 3595460"/>
              <a:gd name="connsiteX189" fmla="*/ 3898900 w 7755466"/>
              <a:gd name="connsiteY189" fmla="*/ 318242 h 3595460"/>
              <a:gd name="connsiteX190" fmla="*/ 3911600 w 7755466"/>
              <a:gd name="connsiteY190" fmla="*/ 335176 h 3595460"/>
              <a:gd name="connsiteX191" fmla="*/ 3915833 w 7755466"/>
              <a:gd name="connsiteY191" fmla="*/ 360576 h 3595460"/>
              <a:gd name="connsiteX192" fmla="*/ 3945466 w 7755466"/>
              <a:gd name="connsiteY192" fmla="*/ 398676 h 3595460"/>
              <a:gd name="connsiteX193" fmla="*/ 3966633 w 7755466"/>
              <a:gd name="connsiteY193" fmla="*/ 449476 h 3595460"/>
              <a:gd name="connsiteX194" fmla="*/ 4000500 w 7755466"/>
              <a:gd name="connsiteY194" fmla="*/ 479109 h 3595460"/>
              <a:gd name="connsiteX195" fmla="*/ 4021666 w 7755466"/>
              <a:gd name="connsiteY195" fmla="*/ 504509 h 3595460"/>
              <a:gd name="connsiteX196" fmla="*/ 4038600 w 7755466"/>
              <a:gd name="connsiteY196" fmla="*/ 542609 h 3595460"/>
              <a:gd name="connsiteX197" fmla="*/ 4055533 w 7755466"/>
              <a:gd name="connsiteY197" fmla="*/ 551076 h 3595460"/>
              <a:gd name="connsiteX198" fmla="*/ 4072466 w 7755466"/>
              <a:gd name="connsiteY198" fmla="*/ 580709 h 3595460"/>
              <a:gd name="connsiteX199" fmla="*/ 4085166 w 7755466"/>
              <a:gd name="connsiteY199" fmla="*/ 606109 h 3595460"/>
              <a:gd name="connsiteX200" fmla="*/ 4106333 w 7755466"/>
              <a:gd name="connsiteY200" fmla="*/ 648442 h 3595460"/>
              <a:gd name="connsiteX201" fmla="*/ 4127500 w 7755466"/>
              <a:gd name="connsiteY201" fmla="*/ 669609 h 3595460"/>
              <a:gd name="connsiteX202" fmla="*/ 4135966 w 7755466"/>
              <a:gd name="connsiteY202" fmla="*/ 690776 h 3595460"/>
              <a:gd name="connsiteX203" fmla="*/ 4144433 w 7755466"/>
              <a:gd name="connsiteY203" fmla="*/ 716176 h 3595460"/>
              <a:gd name="connsiteX204" fmla="*/ 4169833 w 7755466"/>
              <a:gd name="connsiteY204" fmla="*/ 741576 h 3595460"/>
              <a:gd name="connsiteX205" fmla="*/ 4182533 w 7755466"/>
              <a:gd name="connsiteY205" fmla="*/ 775442 h 3595460"/>
              <a:gd name="connsiteX206" fmla="*/ 4195233 w 7755466"/>
              <a:gd name="connsiteY206" fmla="*/ 813542 h 3595460"/>
              <a:gd name="connsiteX207" fmla="*/ 4246033 w 7755466"/>
              <a:gd name="connsiteY207" fmla="*/ 889742 h 3595460"/>
              <a:gd name="connsiteX208" fmla="*/ 4271433 w 7755466"/>
              <a:gd name="connsiteY208" fmla="*/ 927842 h 3595460"/>
              <a:gd name="connsiteX209" fmla="*/ 4292600 w 7755466"/>
              <a:gd name="connsiteY209" fmla="*/ 978642 h 3595460"/>
              <a:gd name="connsiteX210" fmla="*/ 4339166 w 7755466"/>
              <a:gd name="connsiteY210" fmla="*/ 1071776 h 3595460"/>
              <a:gd name="connsiteX211" fmla="*/ 4351866 w 7755466"/>
              <a:gd name="connsiteY211" fmla="*/ 1114109 h 3595460"/>
              <a:gd name="connsiteX212" fmla="*/ 4419600 w 7755466"/>
              <a:gd name="connsiteY212" fmla="*/ 1224176 h 3595460"/>
              <a:gd name="connsiteX213" fmla="*/ 4440766 w 7755466"/>
              <a:gd name="connsiteY213" fmla="*/ 1296142 h 3595460"/>
              <a:gd name="connsiteX214" fmla="*/ 4508500 w 7755466"/>
              <a:gd name="connsiteY214" fmla="*/ 1410442 h 3595460"/>
              <a:gd name="connsiteX215" fmla="*/ 4572000 w 7755466"/>
              <a:gd name="connsiteY215" fmla="*/ 1537442 h 3595460"/>
              <a:gd name="connsiteX216" fmla="*/ 4639733 w 7755466"/>
              <a:gd name="connsiteY216" fmla="*/ 1668676 h 3595460"/>
              <a:gd name="connsiteX217" fmla="*/ 4673600 w 7755466"/>
              <a:gd name="connsiteY217" fmla="*/ 1740642 h 3595460"/>
              <a:gd name="connsiteX218" fmla="*/ 4745566 w 7755466"/>
              <a:gd name="connsiteY218" fmla="*/ 1854942 h 3595460"/>
              <a:gd name="connsiteX219" fmla="*/ 4770966 w 7755466"/>
              <a:gd name="connsiteY219" fmla="*/ 1926909 h 3595460"/>
              <a:gd name="connsiteX220" fmla="*/ 4842933 w 7755466"/>
              <a:gd name="connsiteY220" fmla="*/ 2041209 h 3595460"/>
              <a:gd name="connsiteX221" fmla="*/ 4893733 w 7755466"/>
              <a:gd name="connsiteY221" fmla="*/ 2151276 h 3595460"/>
              <a:gd name="connsiteX222" fmla="*/ 4974166 w 7755466"/>
              <a:gd name="connsiteY222" fmla="*/ 2303676 h 3595460"/>
              <a:gd name="connsiteX223" fmla="*/ 4995333 w 7755466"/>
              <a:gd name="connsiteY223" fmla="*/ 2350242 h 3595460"/>
              <a:gd name="connsiteX224" fmla="*/ 5008033 w 7755466"/>
              <a:gd name="connsiteY224" fmla="*/ 2396809 h 3595460"/>
              <a:gd name="connsiteX225" fmla="*/ 5071533 w 7755466"/>
              <a:gd name="connsiteY225" fmla="*/ 2532276 h 3595460"/>
              <a:gd name="connsiteX226" fmla="*/ 5122333 w 7755466"/>
              <a:gd name="connsiteY226" fmla="*/ 2659276 h 3595460"/>
              <a:gd name="connsiteX227" fmla="*/ 5143500 w 7755466"/>
              <a:gd name="connsiteY227" fmla="*/ 2705842 h 3595460"/>
              <a:gd name="connsiteX228" fmla="*/ 5168900 w 7755466"/>
              <a:gd name="connsiteY228" fmla="*/ 2777809 h 3595460"/>
              <a:gd name="connsiteX229" fmla="*/ 5190066 w 7755466"/>
              <a:gd name="connsiteY229" fmla="*/ 2849776 h 3595460"/>
              <a:gd name="connsiteX230" fmla="*/ 5215466 w 7755466"/>
              <a:gd name="connsiteY230" fmla="*/ 2925976 h 3595460"/>
              <a:gd name="connsiteX231" fmla="*/ 5223933 w 7755466"/>
              <a:gd name="connsiteY231" fmla="*/ 2959842 h 3595460"/>
              <a:gd name="connsiteX232" fmla="*/ 5228166 w 7755466"/>
              <a:gd name="connsiteY232" fmla="*/ 2985242 h 3595460"/>
              <a:gd name="connsiteX233" fmla="*/ 5240866 w 7755466"/>
              <a:gd name="connsiteY233" fmla="*/ 3014876 h 3595460"/>
              <a:gd name="connsiteX234" fmla="*/ 5274733 w 7755466"/>
              <a:gd name="connsiteY234" fmla="*/ 3095309 h 3595460"/>
              <a:gd name="connsiteX235" fmla="*/ 5283200 w 7755466"/>
              <a:gd name="connsiteY235" fmla="*/ 3141876 h 3595460"/>
              <a:gd name="connsiteX236" fmla="*/ 5291666 w 7755466"/>
              <a:gd name="connsiteY236" fmla="*/ 3163042 h 3595460"/>
              <a:gd name="connsiteX237" fmla="*/ 5304366 w 7755466"/>
              <a:gd name="connsiteY237" fmla="*/ 3171509 h 3595460"/>
              <a:gd name="connsiteX238" fmla="*/ 5334000 w 7755466"/>
              <a:gd name="connsiteY238" fmla="*/ 3230776 h 3595460"/>
              <a:gd name="connsiteX239" fmla="*/ 5355166 w 7755466"/>
              <a:gd name="connsiteY239" fmla="*/ 3264642 h 3595460"/>
              <a:gd name="connsiteX240" fmla="*/ 5363633 w 7755466"/>
              <a:gd name="connsiteY240" fmla="*/ 3277342 h 3595460"/>
              <a:gd name="connsiteX241" fmla="*/ 5376333 w 7755466"/>
              <a:gd name="connsiteY241" fmla="*/ 3281576 h 3595460"/>
              <a:gd name="connsiteX242" fmla="*/ 5401733 w 7755466"/>
              <a:gd name="connsiteY242" fmla="*/ 3298509 h 3595460"/>
              <a:gd name="connsiteX243" fmla="*/ 5427133 w 7755466"/>
              <a:gd name="connsiteY243" fmla="*/ 3306976 h 3595460"/>
              <a:gd name="connsiteX244" fmla="*/ 5461000 w 7755466"/>
              <a:gd name="connsiteY244" fmla="*/ 3323909 h 3595460"/>
              <a:gd name="connsiteX245" fmla="*/ 5499100 w 7755466"/>
              <a:gd name="connsiteY245" fmla="*/ 3336609 h 3595460"/>
              <a:gd name="connsiteX246" fmla="*/ 5520266 w 7755466"/>
              <a:gd name="connsiteY246" fmla="*/ 3349309 h 3595460"/>
              <a:gd name="connsiteX247" fmla="*/ 5549900 w 7755466"/>
              <a:gd name="connsiteY247" fmla="*/ 3353542 h 3595460"/>
              <a:gd name="connsiteX248" fmla="*/ 5566833 w 7755466"/>
              <a:gd name="connsiteY248" fmla="*/ 3357776 h 3595460"/>
              <a:gd name="connsiteX249" fmla="*/ 5604933 w 7755466"/>
              <a:gd name="connsiteY249" fmla="*/ 3366242 h 3595460"/>
              <a:gd name="connsiteX250" fmla="*/ 5621866 w 7755466"/>
              <a:gd name="connsiteY250" fmla="*/ 3370476 h 3595460"/>
              <a:gd name="connsiteX251" fmla="*/ 5664200 w 7755466"/>
              <a:gd name="connsiteY251" fmla="*/ 3378942 h 3595460"/>
              <a:gd name="connsiteX252" fmla="*/ 5676900 w 7755466"/>
              <a:gd name="connsiteY252" fmla="*/ 3383176 h 3595460"/>
              <a:gd name="connsiteX253" fmla="*/ 5710766 w 7755466"/>
              <a:gd name="connsiteY253" fmla="*/ 3391642 h 3595460"/>
              <a:gd name="connsiteX254" fmla="*/ 5799666 w 7755466"/>
              <a:gd name="connsiteY254" fmla="*/ 3400109 h 3595460"/>
              <a:gd name="connsiteX255" fmla="*/ 5871633 w 7755466"/>
              <a:gd name="connsiteY255" fmla="*/ 3421276 h 3595460"/>
              <a:gd name="connsiteX256" fmla="*/ 5922433 w 7755466"/>
              <a:gd name="connsiteY256" fmla="*/ 3429742 h 3595460"/>
              <a:gd name="connsiteX257" fmla="*/ 5939366 w 7755466"/>
              <a:gd name="connsiteY257" fmla="*/ 3433976 h 3595460"/>
              <a:gd name="connsiteX258" fmla="*/ 6371166 w 7755466"/>
              <a:gd name="connsiteY258" fmla="*/ 3442442 h 3595460"/>
              <a:gd name="connsiteX259" fmla="*/ 6726766 w 7755466"/>
              <a:gd name="connsiteY259" fmla="*/ 3450909 h 3595460"/>
              <a:gd name="connsiteX260" fmla="*/ 6786033 w 7755466"/>
              <a:gd name="connsiteY260" fmla="*/ 3459376 h 3595460"/>
              <a:gd name="connsiteX261" fmla="*/ 6849533 w 7755466"/>
              <a:gd name="connsiteY261" fmla="*/ 3463609 h 3595460"/>
              <a:gd name="connsiteX262" fmla="*/ 6925733 w 7755466"/>
              <a:gd name="connsiteY262" fmla="*/ 3476309 h 3595460"/>
              <a:gd name="connsiteX263" fmla="*/ 6963833 w 7755466"/>
              <a:gd name="connsiteY263" fmla="*/ 3480542 h 3595460"/>
              <a:gd name="connsiteX264" fmla="*/ 6997700 w 7755466"/>
              <a:gd name="connsiteY264" fmla="*/ 3489009 h 3595460"/>
              <a:gd name="connsiteX265" fmla="*/ 7069666 w 7755466"/>
              <a:gd name="connsiteY265" fmla="*/ 3497476 h 3595460"/>
              <a:gd name="connsiteX266" fmla="*/ 7133166 w 7755466"/>
              <a:gd name="connsiteY266" fmla="*/ 3514409 h 3595460"/>
              <a:gd name="connsiteX267" fmla="*/ 7162800 w 7755466"/>
              <a:gd name="connsiteY267" fmla="*/ 3522876 h 3595460"/>
              <a:gd name="connsiteX268" fmla="*/ 7209366 w 7755466"/>
              <a:gd name="connsiteY268" fmla="*/ 3531342 h 3595460"/>
              <a:gd name="connsiteX269" fmla="*/ 7234766 w 7755466"/>
              <a:gd name="connsiteY269" fmla="*/ 3539809 h 3595460"/>
              <a:gd name="connsiteX270" fmla="*/ 7298266 w 7755466"/>
              <a:gd name="connsiteY270" fmla="*/ 3544042 h 3595460"/>
              <a:gd name="connsiteX271" fmla="*/ 7387166 w 7755466"/>
              <a:gd name="connsiteY271" fmla="*/ 3560976 h 3595460"/>
              <a:gd name="connsiteX272" fmla="*/ 7433733 w 7755466"/>
              <a:gd name="connsiteY272" fmla="*/ 3569442 h 3595460"/>
              <a:gd name="connsiteX273" fmla="*/ 7577666 w 7755466"/>
              <a:gd name="connsiteY273" fmla="*/ 3582142 h 3595460"/>
              <a:gd name="connsiteX274" fmla="*/ 7590366 w 7755466"/>
              <a:gd name="connsiteY274" fmla="*/ 3586376 h 3595460"/>
              <a:gd name="connsiteX275" fmla="*/ 7755466 w 7755466"/>
              <a:gd name="connsiteY275" fmla="*/ 3594842 h 3595460"/>
              <a:gd name="connsiteX0" fmla="*/ 0 w 7755466"/>
              <a:gd name="connsiteY0" fmla="*/ 3476309 h 3595460"/>
              <a:gd name="connsiteX1" fmla="*/ 29633 w 7755466"/>
              <a:gd name="connsiteY1" fmla="*/ 3480542 h 3595460"/>
              <a:gd name="connsiteX2" fmla="*/ 59266 w 7755466"/>
              <a:gd name="connsiteY2" fmla="*/ 3463609 h 3595460"/>
              <a:gd name="connsiteX3" fmla="*/ 84666 w 7755466"/>
              <a:gd name="connsiteY3" fmla="*/ 3442442 h 3595460"/>
              <a:gd name="connsiteX4" fmla="*/ 101600 w 7755466"/>
              <a:gd name="connsiteY4" fmla="*/ 3429742 h 3595460"/>
              <a:gd name="connsiteX5" fmla="*/ 114300 w 7755466"/>
              <a:gd name="connsiteY5" fmla="*/ 3412809 h 3595460"/>
              <a:gd name="connsiteX6" fmla="*/ 135466 w 7755466"/>
              <a:gd name="connsiteY6" fmla="*/ 3400109 h 3595460"/>
              <a:gd name="connsiteX7" fmla="*/ 173566 w 7755466"/>
              <a:gd name="connsiteY7" fmla="*/ 3362009 h 3595460"/>
              <a:gd name="connsiteX8" fmla="*/ 203200 w 7755466"/>
              <a:gd name="connsiteY8" fmla="*/ 3323909 h 3595460"/>
              <a:gd name="connsiteX9" fmla="*/ 220133 w 7755466"/>
              <a:gd name="connsiteY9" fmla="*/ 3298509 h 3595460"/>
              <a:gd name="connsiteX10" fmla="*/ 245533 w 7755466"/>
              <a:gd name="connsiteY10" fmla="*/ 3277342 h 3595460"/>
              <a:gd name="connsiteX11" fmla="*/ 262466 w 7755466"/>
              <a:gd name="connsiteY11" fmla="*/ 3247709 h 3595460"/>
              <a:gd name="connsiteX12" fmla="*/ 266700 w 7755466"/>
              <a:gd name="connsiteY12" fmla="*/ 3226542 h 3595460"/>
              <a:gd name="connsiteX13" fmla="*/ 279400 w 7755466"/>
              <a:gd name="connsiteY13" fmla="*/ 3209609 h 3595460"/>
              <a:gd name="connsiteX14" fmla="*/ 287866 w 7755466"/>
              <a:gd name="connsiteY14" fmla="*/ 3196909 h 3595460"/>
              <a:gd name="connsiteX15" fmla="*/ 300566 w 7755466"/>
              <a:gd name="connsiteY15" fmla="*/ 3188442 h 3595460"/>
              <a:gd name="connsiteX16" fmla="*/ 313266 w 7755466"/>
              <a:gd name="connsiteY16" fmla="*/ 3175742 h 3595460"/>
              <a:gd name="connsiteX17" fmla="*/ 334433 w 7755466"/>
              <a:gd name="connsiteY17" fmla="*/ 3146109 h 3595460"/>
              <a:gd name="connsiteX18" fmla="*/ 347133 w 7755466"/>
              <a:gd name="connsiteY18" fmla="*/ 3120709 h 3595460"/>
              <a:gd name="connsiteX19" fmla="*/ 364066 w 7755466"/>
              <a:gd name="connsiteY19" fmla="*/ 3103776 h 3595460"/>
              <a:gd name="connsiteX20" fmla="*/ 376766 w 7755466"/>
              <a:gd name="connsiteY20" fmla="*/ 3086842 h 3595460"/>
              <a:gd name="connsiteX21" fmla="*/ 402166 w 7755466"/>
              <a:gd name="connsiteY21" fmla="*/ 3057209 h 3595460"/>
              <a:gd name="connsiteX22" fmla="*/ 414866 w 7755466"/>
              <a:gd name="connsiteY22" fmla="*/ 3040276 h 3595460"/>
              <a:gd name="connsiteX23" fmla="*/ 436033 w 7755466"/>
              <a:gd name="connsiteY23" fmla="*/ 3019109 h 3595460"/>
              <a:gd name="connsiteX24" fmla="*/ 444500 w 7755466"/>
              <a:gd name="connsiteY24" fmla="*/ 3006409 h 3595460"/>
              <a:gd name="connsiteX25" fmla="*/ 474133 w 7755466"/>
              <a:gd name="connsiteY25" fmla="*/ 2993709 h 3595460"/>
              <a:gd name="connsiteX26" fmla="*/ 478366 w 7755466"/>
              <a:gd name="connsiteY26" fmla="*/ 2981009 h 3595460"/>
              <a:gd name="connsiteX27" fmla="*/ 499533 w 7755466"/>
              <a:gd name="connsiteY27" fmla="*/ 2955609 h 3595460"/>
              <a:gd name="connsiteX28" fmla="*/ 524933 w 7755466"/>
              <a:gd name="connsiteY28" fmla="*/ 2942909 h 3595460"/>
              <a:gd name="connsiteX29" fmla="*/ 571500 w 7755466"/>
              <a:gd name="connsiteY29" fmla="*/ 2883642 h 3595460"/>
              <a:gd name="connsiteX30" fmla="*/ 588433 w 7755466"/>
              <a:gd name="connsiteY30" fmla="*/ 2875176 h 3595460"/>
              <a:gd name="connsiteX31" fmla="*/ 601133 w 7755466"/>
              <a:gd name="connsiteY31" fmla="*/ 2862476 h 3595460"/>
              <a:gd name="connsiteX32" fmla="*/ 630766 w 7755466"/>
              <a:gd name="connsiteY32" fmla="*/ 2837076 h 3595460"/>
              <a:gd name="connsiteX33" fmla="*/ 639233 w 7755466"/>
              <a:gd name="connsiteY33" fmla="*/ 2820142 h 3595460"/>
              <a:gd name="connsiteX34" fmla="*/ 673100 w 7755466"/>
              <a:gd name="connsiteY34" fmla="*/ 2803209 h 3595460"/>
              <a:gd name="connsiteX35" fmla="*/ 681566 w 7755466"/>
              <a:gd name="connsiteY35" fmla="*/ 2790509 h 3595460"/>
              <a:gd name="connsiteX36" fmla="*/ 694266 w 7755466"/>
              <a:gd name="connsiteY36" fmla="*/ 2777809 h 3595460"/>
              <a:gd name="connsiteX37" fmla="*/ 706966 w 7755466"/>
              <a:gd name="connsiteY37" fmla="*/ 2752409 h 3595460"/>
              <a:gd name="connsiteX38" fmla="*/ 723900 w 7755466"/>
              <a:gd name="connsiteY38" fmla="*/ 2743942 h 3595460"/>
              <a:gd name="connsiteX39" fmla="*/ 736600 w 7755466"/>
              <a:gd name="connsiteY39" fmla="*/ 2731242 h 3595460"/>
              <a:gd name="connsiteX40" fmla="*/ 745066 w 7755466"/>
              <a:gd name="connsiteY40" fmla="*/ 2718542 h 3595460"/>
              <a:gd name="connsiteX41" fmla="*/ 787400 w 7755466"/>
              <a:gd name="connsiteY41" fmla="*/ 2680442 h 3595460"/>
              <a:gd name="connsiteX42" fmla="*/ 808566 w 7755466"/>
              <a:gd name="connsiteY42" fmla="*/ 2650809 h 3595460"/>
              <a:gd name="connsiteX43" fmla="*/ 825500 w 7755466"/>
              <a:gd name="connsiteY43" fmla="*/ 2633876 h 3595460"/>
              <a:gd name="connsiteX44" fmla="*/ 846666 w 7755466"/>
              <a:gd name="connsiteY44" fmla="*/ 2616942 h 3595460"/>
              <a:gd name="connsiteX45" fmla="*/ 876300 w 7755466"/>
              <a:gd name="connsiteY45" fmla="*/ 2574609 h 3595460"/>
              <a:gd name="connsiteX46" fmla="*/ 889000 w 7755466"/>
              <a:gd name="connsiteY46" fmla="*/ 2566142 h 3595460"/>
              <a:gd name="connsiteX47" fmla="*/ 901700 w 7755466"/>
              <a:gd name="connsiteY47" fmla="*/ 2544976 h 3595460"/>
              <a:gd name="connsiteX48" fmla="*/ 914400 w 7755466"/>
              <a:gd name="connsiteY48" fmla="*/ 2528042 h 3595460"/>
              <a:gd name="connsiteX49" fmla="*/ 922866 w 7755466"/>
              <a:gd name="connsiteY49" fmla="*/ 2506876 h 3595460"/>
              <a:gd name="connsiteX50" fmla="*/ 939800 w 7755466"/>
              <a:gd name="connsiteY50" fmla="*/ 2494176 h 3595460"/>
              <a:gd name="connsiteX51" fmla="*/ 952500 w 7755466"/>
              <a:gd name="connsiteY51" fmla="*/ 2481476 h 3595460"/>
              <a:gd name="connsiteX52" fmla="*/ 969433 w 7755466"/>
              <a:gd name="connsiteY52" fmla="*/ 2451842 h 3595460"/>
              <a:gd name="connsiteX53" fmla="*/ 990600 w 7755466"/>
              <a:gd name="connsiteY53" fmla="*/ 2426442 h 3595460"/>
              <a:gd name="connsiteX54" fmla="*/ 1007533 w 7755466"/>
              <a:gd name="connsiteY54" fmla="*/ 2401042 h 3595460"/>
              <a:gd name="connsiteX55" fmla="*/ 1011766 w 7755466"/>
              <a:gd name="connsiteY55" fmla="*/ 2388342 h 3595460"/>
              <a:gd name="connsiteX56" fmla="*/ 1041400 w 7755466"/>
              <a:gd name="connsiteY56" fmla="*/ 2350242 h 3595460"/>
              <a:gd name="connsiteX57" fmla="*/ 1062566 w 7755466"/>
              <a:gd name="connsiteY57" fmla="*/ 2316376 h 3595460"/>
              <a:gd name="connsiteX58" fmla="*/ 1075266 w 7755466"/>
              <a:gd name="connsiteY58" fmla="*/ 2282509 h 3595460"/>
              <a:gd name="connsiteX59" fmla="*/ 1087966 w 7755466"/>
              <a:gd name="connsiteY59" fmla="*/ 2261342 h 3595460"/>
              <a:gd name="connsiteX60" fmla="*/ 1113366 w 7755466"/>
              <a:gd name="connsiteY60" fmla="*/ 2227476 h 3595460"/>
              <a:gd name="connsiteX61" fmla="*/ 1126066 w 7755466"/>
              <a:gd name="connsiteY61" fmla="*/ 2197842 h 3595460"/>
              <a:gd name="connsiteX62" fmla="*/ 1130300 w 7755466"/>
              <a:gd name="connsiteY62" fmla="*/ 2185142 h 3595460"/>
              <a:gd name="connsiteX63" fmla="*/ 1143000 w 7755466"/>
              <a:gd name="connsiteY63" fmla="*/ 2176676 h 3595460"/>
              <a:gd name="connsiteX64" fmla="*/ 1151466 w 7755466"/>
              <a:gd name="connsiteY64" fmla="*/ 2155509 h 3595460"/>
              <a:gd name="connsiteX65" fmla="*/ 1185333 w 7755466"/>
              <a:gd name="connsiteY65" fmla="*/ 2125876 h 3595460"/>
              <a:gd name="connsiteX66" fmla="*/ 1214966 w 7755466"/>
              <a:gd name="connsiteY66" fmla="*/ 2096242 h 3595460"/>
              <a:gd name="connsiteX67" fmla="*/ 1231900 w 7755466"/>
              <a:gd name="connsiteY67" fmla="*/ 2079309 h 3595460"/>
              <a:gd name="connsiteX68" fmla="*/ 1253066 w 7755466"/>
              <a:gd name="connsiteY68" fmla="*/ 2070842 h 3595460"/>
              <a:gd name="connsiteX69" fmla="*/ 1265766 w 7755466"/>
              <a:gd name="connsiteY69" fmla="*/ 2058142 h 3595460"/>
              <a:gd name="connsiteX70" fmla="*/ 1270000 w 7755466"/>
              <a:gd name="connsiteY70" fmla="*/ 2045442 h 3595460"/>
              <a:gd name="connsiteX71" fmla="*/ 1286933 w 7755466"/>
              <a:gd name="connsiteY71" fmla="*/ 2036976 h 3595460"/>
              <a:gd name="connsiteX72" fmla="*/ 1303866 w 7755466"/>
              <a:gd name="connsiteY72" fmla="*/ 2024276 h 3595460"/>
              <a:gd name="connsiteX73" fmla="*/ 1329266 w 7755466"/>
              <a:gd name="connsiteY73" fmla="*/ 1998876 h 3595460"/>
              <a:gd name="connsiteX74" fmla="*/ 1358900 w 7755466"/>
              <a:gd name="connsiteY74" fmla="*/ 1977709 h 3595460"/>
              <a:gd name="connsiteX75" fmla="*/ 1388533 w 7755466"/>
              <a:gd name="connsiteY75" fmla="*/ 1956542 h 3595460"/>
              <a:gd name="connsiteX76" fmla="*/ 1405466 w 7755466"/>
              <a:gd name="connsiteY76" fmla="*/ 1935376 h 3595460"/>
              <a:gd name="connsiteX77" fmla="*/ 1430866 w 7755466"/>
              <a:gd name="connsiteY77" fmla="*/ 1926909 h 3595460"/>
              <a:gd name="connsiteX78" fmla="*/ 1473200 w 7755466"/>
              <a:gd name="connsiteY78" fmla="*/ 1918442 h 3595460"/>
              <a:gd name="connsiteX79" fmla="*/ 1519766 w 7755466"/>
              <a:gd name="connsiteY79" fmla="*/ 1931142 h 3595460"/>
              <a:gd name="connsiteX80" fmla="*/ 1540933 w 7755466"/>
              <a:gd name="connsiteY80" fmla="*/ 1935376 h 3595460"/>
              <a:gd name="connsiteX81" fmla="*/ 1595966 w 7755466"/>
              <a:gd name="connsiteY81" fmla="*/ 1956542 h 3595460"/>
              <a:gd name="connsiteX82" fmla="*/ 1625600 w 7755466"/>
              <a:gd name="connsiteY82" fmla="*/ 1969242 h 3595460"/>
              <a:gd name="connsiteX83" fmla="*/ 1646766 w 7755466"/>
              <a:gd name="connsiteY83" fmla="*/ 1977709 h 3595460"/>
              <a:gd name="connsiteX84" fmla="*/ 1680633 w 7755466"/>
              <a:gd name="connsiteY84" fmla="*/ 1998876 h 3595460"/>
              <a:gd name="connsiteX85" fmla="*/ 1706033 w 7755466"/>
              <a:gd name="connsiteY85" fmla="*/ 2041209 h 3595460"/>
              <a:gd name="connsiteX86" fmla="*/ 1718733 w 7755466"/>
              <a:gd name="connsiteY86" fmla="*/ 2062376 h 3595460"/>
              <a:gd name="connsiteX87" fmla="*/ 1739900 w 7755466"/>
              <a:gd name="connsiteY87" fmla="*/ 2092009 h 3595460"/>
              <a:gd name="connsiteX88" fmla="*/ 1752600 w 7755466"/>
              <a:gd name="connsiteY88" fmla="*/ 2108942 h 3595460"/>
              <a:gd name="connsiteX89" fmla="*/ 1769533 w 7755466"/>
              <a:gd name="connsiteY89" fmla="*/ 2151276 h 3595460"/>
              <a:gd name="connsiteX90" fmla="*/ 1782233 w 7755466"/>
              <a:gd name="connsiteY90" fmla="*/ 2176676 h 3595460"/>
              <a:gd name="connsiteX91" fmla="*/ 1799166 w 7755466"/>
              <a:gd name="connsiteY91" fmla="*/ 2189376 h 3595460"/>
              <a:gd name="connsiteX92" fmla="*/ 2015066 w 7755466"/>
              <a:gd name="connsiteY92" fmla="*/ 2460309 h 3595460"/>
              <a:gd name="connsiteX93" fmla="*/ 2197100 w 7755466"/>
              <a:gd name="connsiteY93" fmla="*/ 2197842 h 3595460"/>
              <a:gd name="connsiteX94" fmla="*/ 2214033 w 7755466"/>
              <a:gd name="connsiteY94" fmla="*/ 2168209 h 3595460"/>
              <a:gd name="connsiteX95" fmla="*/ 2235200 w 7755466"/>
              <a:gd name="connsiteY95" fmla="*/ 2147042 h 3595460"/>
              <a:gd name="connsiteX96" fmla="*/ 2239433 w 7755466"/>
              <a:gd name="connsiteY96" fmla="*/ 2125876 h 3595460"/>
              <a:gd name="connsiteX97" fmla="*/ 2247900 w 7755466"/>
              <a:gd name="connsiteY97" fmla="*/ 2113176 h 3595460"/>
              <a:gd name="connsiteX98" fmla="*/ 2252133 w 7755466"/>
              <a:gd name="connsiteY98" fmla="*/ 2087776 h 3595460"/>
              <a:gd name="connsiteX99" fmla="*/ 2256366 w 7755466"/>
              <a:gd name="connsiteY99" fmla="*/ 2075076 h 3595460"/>
              <a:gd name="connsiteX100" fmla="*/ 2260600 w 7755466"/>
              <a:gd name="connsiteY100" fmla="*/ 2053909 h 3595460"/>
              <a:gd name="connsiteX101" fmla="*/ 2273300 w 7755466"/>
              <a:gd name="connsiteY101" fmla="*/ 2032742 h 3595460"/>
              <a:gd name="connsiteX102" fmla="*/ 2286000 w 7755466"/>
              <a:gd name="connsiteY102" fmla="*/ 2007342 h 3595460"/>
              <a:gd name="connsiteX103" fmla="*/ 2302933 w 7755466"/>
              <a:gd name="connsiteY103" fmla="*/ 1956542 h 3595460"/>
              <a:gd name="connsiteX104" fmla="*/ 2332566 w 7755466"/>
              <a:gd name="connsiteY104" fmla="*/ 1909976 h 3595460"/>
              <a:gd name="connsiteX105" fmla="*/ 2341033 w 7755466"/>
              <a:gd name="connsiteY105" fmla="*/ 1880342 h 3595460"/>
              <a:gd name="connsiteX106" fmla="*/ 2370666 w 7755466"/>
              <a:gd name="connsiteY106" fmla="*/ 1829542 h 3595460"/>
              <a:gd name="connsiteX107" fmla="*/ 2387600 w 7755466"/>
              <a:gd name="connsiteY107" fmla="*/ 1774509 h 3595460"/>
              <a:gd name="connsiteX108" fmla="*/ 2404533 w 7755466"/>
              <a:gd name="connsiteY108" fmla="*/ 1757576 h 3595460"/>
              <a:gd name="connsiteX109" fmla="*/ 2413000 w 7755466"/>
              <a:gd name="connsiteY109" fmla="*/ 1719476 h 3595460"/>
              <a:gd name="connsiteX110" fmla="*/ 2425700 w 7755466"/>
              <a:gd name="connsiteY110" fmla="*/ 1706776 h 3595460"/>
              <a:gd name="connsiteX111" fmla="*/ 2434166 w 7755466"/>
              <a:gd name="connsiteY111" fmla="*/ 1681376 h 3595460"/>
              <a:gd name="connsiteX112" fmla="*/ 2455333 w 7755466"/>
              <a:gd name="connsiteY112" fmla="*/ 1639042 h 3595460"/>
              <a:gd name="connsiteX113" fmla="*/ 2484966 w 7755466"/>
              <a:gd name="connsiteY113" fmla="*/ 1605176 h 3595460"/>
              <a:gd name="connsiteX114" fmla="*/ 2493433 w 7755466"/>
              <a:gd name="connsiteY114" fmla="*/ 1571309 h 3595460"/>
              <a:gd name="connsiteX115" fmla="*/ 2497666 w 7755466"/>
              <a:gd name="connsiteY115" fmla="*/ 1554376 h 3595460"/>
              <a:gd name="connsiteX116" fmla="*/ 2518833 w 7755466"/>
              <a:gd name="connsiteY116" fmla="*/ 1524742 h 3595460"/>
              <a:gd name="connsiteX117" fmla="*/ 2561166 w 7755466"/>
              <a:gd name="connsiteY117" fmla="*/ 1461242 h 3595460"/>
              <a:gd name="connsiteX118" fmla="*/ 2586566 w 7755466"/>
              <a:gd name="connsiteY118" fmla="*/ 1410442 h 3595460"/>
              <a:gd name="connsiteX119" fmla="*/ 2595033 w 7755466"/>
              <a:gd name="connsiteY119" fmla="*/ 1389276 h 3595460"/>
              <a:gd name="connsiteX120" fmla="*/ 2599266 w 7755466"/>
              <a:gd name="connsiteY120" fmla="*/ 1372342 h 3595460"/>
              <a:gd name="connsiteX121" fmla="*/ 2624666 w 7755466"/>
              <a:gd name="connsiteY121" fmla="*/ 1334242 h 3595460"/>
              <a:gd name="connsiteX122" fmla="*/ 2645833 w 7755466"/>
              <a:gd name="connsiteY122" fmla="*/ 1291909 h 3595460"/>
              <a:gd name="connsiteX123" fmla="*/ 2650066 w 7755466"/>
              <a:gd name="connsiteY123" fmla="*/ 1279209 h 3595460"/>
              <a:gd name="connsiteX124" fmla="*/ 2654300 w 7755466"/>
              <a:gd name="connsiteY124" fmla="*/ 1258042 h 3595460"/>
              <a:gd name="connsiteX125" fmla="*/ 2662766 w 7755466"/>
              <a:gd name="connsiteY125" fmla="*/ 1245342 h 3595460"/>
              <a:gd name="connsiteX126" fmla="*/ 2696633 w 7755466"/>
              <a:gd name="connsiteY126" fmla="*/ 1194542 h 3595460"/>
              <a:gd name="connsiteX127" fmla="*/ 2705100 w 7755466"/>
              <a:gd name="connsiteY127" fmla="*/ 1173376 h 3595460"/>
              <a:gd name="connsiteX128" fmla="*/ 2709333 w 7755466"/>
              <a:gd name="connsiteY128" fmla="*/ 1160676 h 3595460"/>
              <a:gd name="connsiteX129" fmla="*/ 2722033 w 7755466"/>
              <a:gd name="connsiteY129" fmla="*/ 1139509 h 3595460"/>
              <a:gd name="connsiteX130" fmla="*/ 2726266 w 7755466"/>
              <a:gd name="connsiteY130" fmla="*/ 1126809 h 3595460"/>
              <a:gd name="connsiteX131" fmla="*/ 2751666 w 7755466"/>
              <a:gd name="connsiteY131" fmla="*/ 1084476 h 3595460"/>
              <a:gd name="connsiteX132" fmla="*/ 2772833 w 7755466"/>
              <a:gd name="connsiteY132" fmla="*/ 1050609 h 3595460"/>
              <a:gd name="connsiteX133" fmla="*/ 2789766 w 7755466"/>
              <a:gd name="connsiteY133" fmla="*/ 1025209 h 3595460"/>
              <a:gd name="connsiteX134" fmla="*/ 2810933 w 7755466"/>
              <a:gd name="connsiteY134" fmla="*/ 995576 h 3595460"/>
              <a:gd name="connsiteX135" fmla="*/ 2827866 w 7755466"/>
              <a:gd name="connsiteY135" fmla="*/ 953242 h 3595460"/>
              <a:gd name="connsiteX136" fmla="*/ 2836333 w 7755466"/>
              <a:gd name="connsiteY136" fmla="*/ 932076 h 3595460"/>
              <a:gd name="connsiteX137" fmla="*/ 2853266 w 7755466"/>
              <a:gd name="connsiteY137" fmla="*/ 923609 h 3595460"/>
              <a:gd name="connsiteX138" fmla="*/ 2878666 w 7755466"/>
              <a:gd name="connsiteY138" fmla="*/ 885509 h 3595460"/>
              <a:gd name="connsiteX139" fmla="*/ 2887133 w 7755466"/>
              <a:gd name="connsiteY139" fmla="*/ 872809 h 3595460"/>
              <a:gd name="connsiteX140" fmla="*/ 2908300 w 7755466"/>
              <a:gd name="connsiteY140" fmla="*/ 830476 h 3595460"/>
              <a:gd name="connsiteX141" fmla="*/ 2912533 w 7755466"/>
              <a:gd name="connsiteY141" fmla="*/ 817776 h 3595460"/>
              <a:gd name="connsiteX142" fmla="*/ 2942166 w 7755466"/>
              <a:gd name="connsiteY142" fmla="*/ 788142 h 3595460"/>
              <a:gd name="connsiteX143" fmla="*/ 2946400 w 7755466"/>
              <a:gd name="connsiteY143" fmla="*/ 766976 h 3595460"/>
              <a:gd name="connsiteX144" fmla="*/ 2988733 w 7755466"/>
              <a:gd name="connsiteY144" fmla="*/ 699242 h 3595460"/>
              <a:gd name="connsiteX145" fmla="*/ 3014133 w 7755466"/>
              <a:gd name="connsiteY145" fmla="*/ 665376 h 3595460"/>
              <a:gd name="connsiteX146" fmla="*/ 3026833 w 7755466"/>
              <a:gd name="connsiteY146" fmla="*/ 644209 h 3595460"/>
              <a:gd name="connsiteX147" fmla="*/ 3048000 w 7755466"/>
              <a:gd name="connsiteY147" fmla="*/ 627276 h 3595460"/>
              <a:gd name="connsiteX148" fmla="*/ 3069166 w 7755466"/>
              <a:gd name="connsiteY148" fmla="*/ 593409 h 3595460"/>
              <a:gd name="connsiteX149" fmla="*/ 3073400 w 7755466"/>
              <a:gd name="connsiteY149" fmla="*/ 580709 h 3595460"/>
              <a:gd name="connsiteX150" fmla="*/ 3098800 w 7755466"/>
              <a:gd name="connsiteY150" fmla="*/ 555309 h 3595460"/>
              <a:gd name="connsiteX151" fmla="*/ 3111500 w 7755466"/>
              <a:gd name="connsiteY151" fmla="*/ 525676 h 3595460"/>
              <a:gd name="connsiteX152" fmla="*/ 3132666 w 7755466"/>
              <a:gd name="connsiteY152" fmla="*/ 487576 h 3595460"/>
              <a:gd name="connsiteX153" fmla="*/ 3153833 w 7755466"/>
              <a:gd name="connsiteY153" fmla="*/ 470642 h 3595460"/>
              <a:gd name="connsiteX154" fmla="*/ 3179233 w 7755466"/>
              <a:gd name="connsiteY154" fmla="*/ 436776 h 3595460"/>
              <a:gd name="connsiteX155" fmla="*/ 3204633 w 7755466"/>
              <a:gd name="connsiteY155" fmla="*/ 411376 h 3595460"/>
              <a:gd name="connsiteX156" fmla="*/ 3221566 w 7755466"/>
              <a:gd name="connsiteY156" fmla="*/ 390209 h 3595460"/>
              <a:gd name="connsiteX157" fmla="*/ 3230033 w 7755466"/>
              <a:gd name="connsiteY157" fmla="*/ 377509 h 3595460"/>
              <a:gd name="connsiteX158" fmla="*/ 3268133 w 7755466"/>
              <a:gd name="connsiteY158" fmla="*/ 339409 h 3595460"/>
              <a:gd name="connsiteX159" fmla="*/ 3285066 w 7755466"/>
              <a:gd name="connsiteY159" fmla="*/ 309776 h 3595460"/>
              <a:gd name="connsiteX160" fmla="*/ 3314700 w 7755466"/>
              <a:gd name="connsiteY160" fmla="*/ 258976 h 3595460"/>
              <a:gd name="connsiteX161" fmla="*/ 3344333 w 7755466"/>
              <a:gd name="connsiteY161" fmla="*/ 229342 h 3595460"/>
              <a:gd name="connsiteX162" fmla="*/ 3357033 w 7755466"/>
              <a:gd name="connsiteY162" fmla="*/ 195476 h 3595460"/>
              <a:gd name="connsiteX163" fmla="*/ 3369733 w 7755466"/>
              <a:gd name="connsiteY163" fmla="*/ 174309 h 3595460"/>
              <a:gd name="connsiteX164" fmla="*/ 3399366 w 7755466"/>
              <a:gd name="connsiteY164" fmla="*/ 153142 h 3595460"/>
              <a:gd name="connsiteX165" fmla="*/ 3412066 w 7755466"/>
              <a:gd name="connsiteY165" fmla="*/ 136209 h 3595460"/>
              <a:gd name="connsiteX166" fmla="*/ 3429000 w 7755466"/>
              <a:gd name="connsiteY166" fmla="*/ 119276 h 3595460"/>
              <a:gd name="connsiteX167" fmla="*/ 3458633 w 7755466"/>
              <a:gd name="connsiteY167" fmla="*/ 89642 h 3595460"/>
              <a:gd name="connsiteX168" fmla="*/ 3479800 w 7755466"/>
              <a:gd name="connsiteY168" fmla="*/ 85409 h 3595460"/>
              <a:gd name="connsiteX169" fmla="*/ 3513666 w 7755466"/>
              <a:gd name="connsiteY169" fmla="*/ 55776 h 3595460"/>
              <a:gd name="connsiteX170" fmla="*/ 3534833 w 7755466"/>
              <a:gd name="connsiteY170" fmla="*/ 47309 h 3595460"/>
              <a:gd name="connsiteX171" fmla="*/ 3572933 w 7755466"/>
              <a:gd name="connsiteY171" fmla="*/ 34609 h 3595460"/>
              <a:gd name="connsiteX172" fmla="*/ 3585633 w 7755466"/>
              <a:gd name="connsiteY172" fmla="*/ 17676 h 3595460"/>
              <a:gd name="connsiteX173" fmla="*/ 3627966 w 7755466"/>
              <a:gd name="connsiteY173" fmla="*/ 13442 h 3595460"/>
              <a:gd name="connsiteX174" fmla="*/ 3649133 w 7755466"/>
              <a:gd name="connsiteY174" fmla="*/ 9209 h 3595460"/>
              <a:gd name="connsiteX175" fmla="*/ 3687233 w 7755466"/>
              <a:gd name="connsiteY175" fmla="*/ 4976 h 3595460"/>
              <a:gd name="connsiteX176" fmla="*/ 3725333 w 7755466"/>
              <a:gd name="connsiteY176" fmla="*/ 4976 h 3595460"/>
              <a:gd name="connsiteX177" fmla="*/ 3729566 w 7755466"/>
              <a:gd name="connsiteY177" fmla="*/ 30376 h 3595460"/>
              <a:gd name="connsiteX178" fmla="*/ 3738033 w 7755466"/>
              <a:gd name="connsiteY178" fmla="*/ 47309 h 3595460"/>
              <a:gd name="connsiteX179" fmla="*/ 3771900 w 7755466"/>
              <a:gd name="connsiteY179" fmla="*/ 81176 h 3595460"/>
              <a:gd name="connsiteX180" fmla="*/ 3780366 w 7755466"/>
              <a:gd name="connsiteY180" fmla="*/ 98109 h 3595460"/>
              <a:gd name="connsiteX181" fmla="*/ 3793066 w 7755466"/>
              <a:gd name="connsiteY181" fmla="*/ 110809 h 3595460"/>
              <a:gd name="connsiteX182" fmla="*/ 3831166 w 7755466"/>
              <a:gd name="connsiteY182" fmla="*/ 170076 h 3595460"/>
              <a:gd name="connsiteX183" fmla="*/ 3835400 w 7755466"/>
              <a:gd name="connsiteY183" fmla="*/ 182776 h 3595460"/>
              <a:gd name="connsiteX184" fmla="*/ 3839633 w 7755466"/>
              <a:gd name="connsiteY184" fmla="*/ 203942 h 3595460"/>
              <a:gd name="connsiteX185" fmla="*/ 3852333 w 7755466"/>
              <a:gd name="connsiteY185" fmla="*/ 237809 h 3595460"/>
              <a:gd name="connsiteX186" fmla="*/ 3865033 w 7755466"/>
              <a:gd name="connsiteY186" fmla="*/ 254742 h 3595460"/>
              <a:gd name="connsiteX187" fmla="*/ 3873500 w 7755466"/>
              <a:gd name="connsiteY187" fmla="*/ 284376 h 3595460"/>
              <a:gd name="connsiteX188" fmla="*/ 3886200 w 7755466"/>
              <a:gd name="connsiteY188" fmla="*/ 297076 h 3595460"/>
              <a:gd name="connsiteX189" fmla="*/ 3898900 w 7755466"/>
              <a:gd name="connsiteY189" fmla="*/ 318242 h 3595460"/>
              <a:gd name="connsiteX190" fmla="*/ 3911600 w 7755466"/>
              <a:gd name="connsiteY190" fmla="*/ 335176 h 3595460"/>
              <a:gd name="connsiteX191" fmla="*/ 3915833 w 7755466"/>
              <a:gd name="connsiteY191" fmla="*/ 360576 h 3595460"/>
              <a:gd name="connsiteX192" fmla="*/ 3945466 w 7755466"/>
              <a:gd name="connsiteY192" fmla="*/ 398676 h 3595460"/>
              <a:gd name="connsiteX193" fmla="*/ 3966633 w 7755466"/>
              <a:gd name="connsiteY193" fmla="*/ 449476 h 3595460"/>
              <a:gd name="connsiteX194" fmla="*/ 4000500 w 7755466"/>
              <a:gd name="connsiteY194" fmla="*/ 479109 h 3595460"/>
              <a:gd name="connsiteX195" fmla="*/ 4021666 w 7755466"/>
              <a:gd name="connsiteY195" fmla="*/ 504509 h 3595460"/>
              <a:gd name="connsiteX196" fmla="*/ 4038600 w 7755466"/>
              <a:gd name="connsiteY196" fmla="*/ 542609 h 3595460"/>
              <a:gd name="connsiteX197" fmla="*/ 4055533 w 7755466"/>
              <a:gd name="connsiteY197" fmla="*/ 551076 h 3595460"/>
              <a:gd name="connsiteX198" fmla="*/ 4072466 w 7755466"/>
              <a:gd name="connsiteY198" fmla="*/ 580709 h 3595460"/>
              <a:gd name="connsiteX199" fmla="*/ 4085166 w 7755466"/>
              <a:gd name="connsiteY199" fmla="*/ 606109 h 3595460"/>
              <a:gd name="connsiteX200" fmla="*/ 4106333 w 7755466"/>
              <a:gd name="connsiteY200" fmla="*/ 648442 h 3595460"/>
              <a:gd name="connsiteX201" fmla="*/ 4127500 w 7755466"/>
              <a:gd name="connsiteY201" fmla="*/ 669609 h 3595460"/>
              <a:gd name="connsiteX202" fmla="*/ 4135966 w 7755466"/>
              <a:gd name="connsiteY202" fmla="*/ 690776 h 3595460"/>
              <a:gd name="connsiteX203" fmla="*/ 4144433 w 7755466"/>
              <a:gd name="connsiteY203" fmla="*/ 716176 h 3595460"/>
              <a:gd name="connsiteX204" fmla="*/ 4169833 w 7755466"/>
              <a:gd name="connsiteY204" fmla="*/ 741576 h 3595460"/>
              <a:gd name="connsiteX205" fmla="*/ 4182533 w 7755466"/>
              <a:gd name="connsiteY205" fmla="*/ 775442 h 3595460"/>
              <a:gd name="connsiteX206" fmla="*/ 4195233 w 7755466"/>
              <a:gd name="connsiteY206" fmla="*/ 813542 h 3595460"/>
              <a:gd name="connsiteX207" fmla="*/ 4246033 w 7755466"/>
              <a:gd name="connsiteY207" fmla="*/ 889742 h 3595460"/>
              <a:gd name="connsiteX208" fmla="*/ 4271433 w 7755466"/>
              <a:gd name="connsiteY208" fmla="*/ 927842 h 3595460"/>
              <a:gd name="connsiteX209" fmla="*/ 4292600 w 7755466"/>
              <a:gd name="connsiteY209" fmla="*/ 978642 h 3595460"/>
              <a:gd name="connsiteX210" fmla="*/ 4339166 w 7755466"/>
              <a:gd name="connsiteY210" fmla="*/ 1071776 h 3595460"/>
              <a:gd name="connsiteX211" fmla="*/ 4351866 w 7755466"/>
              <a:gd name="connsiteY211" fmla="*/ 1114109 h 3595460"/>
              <a:gd name="connsiteX212" fmla="*/ 4419600 w 7755466"/>
              <a:gd name="connsiteY212" fmla="*/ 1224176 h 3595460"/>
              <a:gd name="connsiteX213" fmla="*/ 4440766 w 7755466"/>
              <a:gd name="connsiteY213" fmla="*/ 1296142 h 3595460"/>
              <a:gd name="connsiteX214" fmla="*/ 4508500 w 7755466"/>
              <a:gd name="connsiteY214" fmla="*/ 1410442 h 3595460"/>
              <a:gd name="connsiteX215" fmla="*/ 4572000 w 7755466"/>
              <a:gd name="connsiteY215" fmla="*/ 1537442 h 3595460"/>
              <a:gd name="connsiteX216" fmla="*/ 4639733 w 7755466"/>
              <a:gd name="connsiteY216" fmla="*/ 1668676 h 3595460"/>
              <a:gd name="connsiteX217" fmla="*/ 4673600 w 7755466"/>
              <a:gd name="connsiteY217" fmla="*/ 1740642 h 3595460"/>
              <a:gd name="connsiteX218" fmla="*/ 4745566 w 7755466"/>
              <a:gd name="connsiteY218" fmla="*/ 1854942 h 3595460"/>
              <a:gd name="connsiteX219" fmla="*/ 4770966 w 7755466"/>
              <a:gd name="connsiteY219" fmla="*/ 1926909 h 3595460"/>
              <a:gd name="connsiteX220" fmla="*/ 4842933 w 7755466"/>
              <a:gd name="connsiteY220" fmla="*/ 2041209 h 3595460"/>
              <a:gd name="connsiteX221" fmla="*/ 4893733 w 7755466"/>
              <a:gd name="connsiteY221" fmla="*/ 2151276 h 3595460"/>
              <a:gd name="connsiteX222" fmla="*/ 4974166 w 7755466"/>
              <a:gd name="connsiteY222" fmla="*/ 2303676 h 3595460"/>
              <a:gd name="connsiteX223" fmla="*/ 4995333 w 7755466"/>
              <a:gd name="connsiteY223" fmla="*/ 2350242 h 3595460"/>
              <a:gd name="connsiteX224" fmla="*/ 5008033 w 7755466"/>
              <a:gd name="connsiteY224" fmla="*/ 2396809 h 3595460"/>
              <a:gd name="connsiteX225" fmla="*/ 5071533 w 7755466"/>
              <a:gd name="connsiteY225" fmla="*/ 2532276 h 3595460"/>
              <a:gd name="connsiteX226" fmla="*/ 5122333 w 7755466"/>
              <a:gd name="connsiteY226" fmla="*/ 2659276 h 3595460"/>
              <a:gd name="connsiteX227" fmla="*/ 5143500 w 7755466"/>
              <a:gd name="connsiteY227" fmla="*/ 2705842 h 3595460"/>
              <a:gd name="connsiteX228" fmla="*/ 5168900 w 7755466"/>
              <a:gd name="connsiteY228" fmla="*/ 2777809 h 3595460"/>
              <a:gd name="connsiteX229" fmla="*/ 5190066 w 7755466"/>
              <a:gd name="connsiteY229" fmla="*/ 2849776 h 3595460"/>
              <a:gd name="connsiteX230" fmla="*/ 5215466 w 7755466"/>
              <a:gd name="connsiteY230" fmla="*/ 2925976 h 3595460"/>
              <a:gd name="connsiteX231" fmla="*/ 5223933 w 7755466"/>
              <a:gd name="connsiteY231" fmla="*/ 2959842 h 3595460"/>
              <a:gd name="connsiteX232" fmla="*/ 5228166 w 7755466"/>
              <a:gd name="connsiteY232" fmla="*/ 2985242 h 3595460"/>
              <a:gd name="connsiteX233" fmla="*/ 5240866 w 7755466"/>
              <a:gd name="connsiteY233" fmla="*/ 3014876 h 3595460"/>
              <a:gd name="connsiteX234" fmla="*/ 5274733 w 7755466"/>
              <a:gd name="connsiteY234" fmla="*/ 3095309 h 3595460"/>
              <a:gd name="connsiteX235" fmla="*/ 5283200 w 7755466"/>
              <a:gd name="connsiteY235" fmla="*/ 3141876 h 3595460"/>
              <a:gd name="connsiteX236" fmla="*/ 5291666 w 7755466"/>
              <a:gd name="connsiteY236" fmla="*/ 3163042 h 3595460"/>
              <a:gd name="connsiteX237" fmla="*/ 5304366 w 7755466"/>
              <a:gd name="connsiteY237" fmla="*/ 3171509 h 3595460"/>
              <a:gd name="connsiteX238" fmla="*/ 5334000 w 7755466"/>
              <a:gd name="connsiteY238" fmla="*/ 3230776 h 3595460"/>
              <a:gd name="connsiteX239" fmla="*/ 5355166 w 7755466"/>
              <a:gd name="connsiteY239" fmla="*/ 3264642 h 3595460"/>
              <a:gd name="connsiteX240" fmla="*/ 5363633 w 7755466"/>
              <a:gd name="connsiteY240" fmla="*/ 3277342 h 3595460"/>
              <a:gd name="connsiteX241" fmla="*/ 5376333 w 7755466"/>
              <a:gd name="connsiteY241" fmla="*/ 3281576 h 3595460"/>
              <a:gd name="connsiteX242" fmla="*/ 5401733 w 7755466"/>
              <a:gd name="connsiteY242" fmla="*/ 3298509 h 3595460"/>
              <a:gd name="connsiteX243" fmla="*/ 5427133 w 7755466"/>
              <a:gd name="connsiteY243" fmla="*/ 3306976 h 3595460"/>
              <a:gd name="connsiteX244" fmla="*/ 5461000 w 7755466"/>
              <a:gd name="connsiteY244" fmla="*/ 3323909 h 3595460"/>
              <a:gd name="connsiteX245" fmla="*/ 5499100 w 7755466"/>
              <a:gd name="connsiteY245" fmla="*/ 3336609 h 3595460"/>
              <a:gd name="connsiteX246" fmla="*/ 5520266 w 7755466"/>
              <a:gd name="connsiteY246" fmla="*/ 3349309 h 3595460"/>
              <a:gd name="connsiteX247" fmla="*/ 5549900 w 7755466"/>
              <a:gd name="connsiteY247" fmla="*/ 3353542 h 3595460"/>
              <a:gd name="connsiteX248" fmla="*/ 5566833 w 7755466"/>
              <a:gd name="connsiteY248" fmla="*/ 3357776 h 3595460"/>
              <a:gd name="connsiteX249" fmla="*/ 5604933 w 7755466"/>
              <a:gd name="connsiteY249" fmla="*/ 3366242 h 3595460"/>
              <a:gd name="connsiteX250" fmla="*/ 5621866 w 7755466"/>
              <a:gd name="connsiteY250" fmla="*/ 3370476 h 3595460"/>
              <a:gd name="connsiteX251" fmla="*/ 5664200 w 7755466"/>
              <a:gd name="connsiteY251" fmla="*/ 3378942 h 3595460"/>
              <a:gd name="connsiteX252" fmla="*/ 5676900 w 7755466"/>
              <a:gd name="connsiteY252" fmla="*/ 3383176 h 3595460"/>
              <a:gd name="connsiteX253" fmla="*/ 5710766 w 7755466"/>
              <a:gd name="connsiteY253" fmla="*/ 3391642 h 3595460"/>
              <a:gd name="connsiteX254" fmla="*/ 5799666 w 7755466"/>
              <a:gd name="connsiteY254" fmla="*/ 3400109 h 3595460"/>
              <a:gd name="connsiteX255" fmla="*/ 5871633 w 7755466"/>
              <a:gd name="connsiteY255" fmla="*/ 3421276 h 3595460"/>
              <a:gd name="connsiteX256" fmla="*/ 5922433 w 7755466"/>
              <a:gd name="connsiteY256" fmla="*/ 3429742 h 3595460"/>
              <a:gd name="connsiteX257" fmla="*/ 5939366 w 7755466"/>
              <a:gd name="connsiteY257" fmla="*/ 3433976 h 3595460"/>
              <a:gd name="connsiteX258" fmla="*/ 6371166 w 7755466"/>
              <a:gd name="connsiteY258" fmla="*/ 3442442 h 3595460"/>
              <a:gd name="connsiteX259" fmla="*/ 6726766 w 7755466"/>
              <a:gd name="connsiteY259" fmla="*/ 3450909 h 3595460"/>
              <a:gd name="connsiteX260" fmla="*/ 6786033 w 7755466"/>
              <a:gd name="connsiteY260" fmla="*/ 3459376 h 3595460"/>
              <a:gd name="connsiteX261" fmla="*/ 6849533 w 7755466"/>
              <a:gd name="connsiteY261" fmla="*/ 3463609 h 3595460"/>
              <a:gd name="connsiteX262" fmla="*/ 6925733 w 7755466"/>
              <a:gd name="connsiteY262" fmla="*/ 3476309 h 3595460"/>
              <a:gd name="connsiteX263" fmla="*/ 6963833 w 7755466"/>
              <a:gd name="connsiteY263" fmla="*/ 3480542 h 3595460"/>
              <a:gd name="connsiteX264" fmla="*/ 6997700 w 7755466"/>
              <a:gd name="connsiteY264" fmla="*/ 3489009 h 3595460"/>
              <a:gd name="connsiteX265" fmla="*/ 7069666 w 7755466"/>
              <a:gd name="connsiteY265" fmla="*/ 3497476 h 3595460"/>
              <a:gd name="connsiteX266" fmla="*/ 7133166 w 7755466"/>
              <a:gd name="connsiteY266" fmla="*/ 3514409 h 3595460"/>
              <a:gd name="connsiteX267" fmla="*/ 7162800 w 7755466"/>
              <a:gd name="connsiteY267" fmla="*/ 3522876 h 3595460"/>
              <a:gd name="connsiteX268" fmla="*/ 7209366 w 7755466"/>
              <a:gd name="connsiteY268" fmla="*/ 3531342 h 3595460"/>
              <a:gd name="connsiteX269" fmla="*/ 7234766 w 7755466"/>
              <a:gd name="connsiteY269" fmla="*/ 3539809 h 3595460"/>
              <a:gd name="connsiteX270" fmla="*/ 7298266 w 7755466"/>
              <a:gd name="connsiteY270" fmla="*/ 3544042 h 3595460"/>
              <a:gd name="connsiteX271" fmla="*/ 7387166 w 7755466"/>
              <a:gd name="connsiteY271" fmla="*/ 3560976 h 3595460"/>
              <a:gd name="connsiteX272" fmla="*/ 7433733 w 7755466"/>
              <a:gd name="connsiteY272" fmla="*/ 3569442 h 3595460"/>
              <a:gd name="connsiteX273" fmla="*/ 7577666 w 7755466"/>
              <a:gd name="connsiteY273" fmla="*/ 3582142 h 3595460"/>
              <a:gd name="connsiteX274" fmla="*/ 7590366 w 7755466"/>
              <a:gd name="connsiteY274" fmla="*/ 3586376 h 3595460"/>
              <a:gd name="connsiteX275" fmla="*/ 7755466 w 7755466"/>
              <a:gd name="connsiteY275" fmla="*/ 3594842 h 3595460"/>
              <a:gd name="connsiteX0" fmla="*/ 0 w 7755466"/>
              <a:gd name="connsiteY0" fmla="*/ 3476309 h 3595460"/>
              <a:gd name="connsiteX1" fmla="*/ 29633 w 7755466"/>
              <a:gd name="connsiteY1" fmla="*/ 3480542 h 3595460"/>
              <a:gd name="connsiteX2" fmla="*/ 59266 w 7755466"/>
              <a:gd name="connsiteY2" fmla="*/ 3463609 h 3595460"/>
              <a:gd name="connsiteX3" fmla="*/ 84666 w 7755466"/>
              <a:gd name="connsiteY3" fmla="*/ 3442442 h 3595460"/>
              <a:gd name="connsiteX4" fmla="*/ 101600 w 7755466"/>
              <a:gd name="connsiteY4" fmla="*/ 3429742 h 3595460"/>
              <a:gd name="connsiteX5" fmla="*/ 114300 w 7755466"/>
              <a:gd name="connsiteY5" fmla="*/ 3412809 h 3595460"/>
              <a:gd name="connsiteX6" fmla="*/ 135466 w 7755466"/>
              <a:gd name="connsiteY6" fmla="*/ 3400109 h 3595460"/>
              <a:gd name="connsiteX7" fmla="*/ 173566 w 7755466"/>
              <a:gd name="connsiteY7" fmla="*/ 3362009 h 3595460"/>
              <a:gd name="connsiteX8" fmla="*/ 203200 w 7755466"/>
              <a:gd name="connsiteY8" fmla="*/ 3323909 h 3595460"/>
              <a:gd name="connsiteX9" fmla="*/ 220133 w 7755466"/>
              <a:gd name="connsiteY9" fmla="*/ 3298509 h 3595460"/>
              <a:gd name="connsiteX10" fmla="*/ 245533 w 7755466"/>
              <a:gd name="connsiteY10" fmla="*/ 3277342 h 3595460"/>
              <a:gd name="connsiteX11" fmla="*/ 262466 w 7755466"/>
              <a:gd name="connsiteY11" fmla="*/ 3247709 h 3595460"/>
              <a:gd name="connsiteX12" fmla="*/ 266700 w 7755466"/>
              <a:gd name="connsiteY12" fmla="*/ 3226542 h 3595460"/>
              <a:gd name="connsiteX13" fmla="*/ 279400 w 7755466"/>
              <a:gd name="connsiteY13" fmla="*/ 3209609 h 3595460"/>
              <a:gd name="connsiteX14" fmla="*/ 287866 w 7755466"/>
              <a:gd name="connsiteY14" fmla="*/ 3196909 h 3595460"/>
              <a:gd name="connsiteX15" fmla="*/ 300566 w 7755466"/>
              <a:gd name="connsiteY15" fmla="*/ 3188442 h 3595460"/>
              <a:gd name="connsiteX16" fmla="*/ 313266 w 7755466"/>
              <a:gd name="connsiteY16" fmla="*/ 3175742 h 3595460"/>
              <a:gd name="connsiteX17" fmla="*/ 334433 w 7755466"/>
              <a:gd name="connsiteY17" fmla="*/ 3146109 h 3595460"/>
              <a:gd name="connsiteX18" fmla="*/ 347133 w 7755466"/>
              <a:gd name="connsiteY18" fmla="*/ 3120709 h 3595460"/>
              <a:gd name="connsiteX19" fmla="*/ 364066 w 7755466"/>
              <a:gd name="connsiteY19" fmla="*/ 3103776 h 3595460"/>
              <a:gd name="connsiteX20" fmla="*/ 376766 w 7755466"/>
              <a:gd name="connsiteY20" fmla="*/ 3086842 h 3595460"/>
              <a:gd name="connsiteX21" fmla="*/ 402166 w 7755466"/>
              <a:gd name="connsiteY21" fmla="*/ 3057209 h 3595460"/>
              <a:gd name="connsiteX22" fmla="*/ 414866 w 7755466"/>
              <a:gd name="connsiteY22" fmla="*/ 3040276 h 3595460"/>
              <a:gd name="connsiteX23" fmla="*/ 436033 w 7755466"/>
              <a:gd name="connsiteY23" fmla="*/ 3019109 h 3595460"/>
              <a:gd name="connsiteX24" fmla="*/ 444500 w 7755466"/>
              <a:gd name="connsiteY24" fmla="*/ 3006409 h 3595460"/>
              <a:gd name="connsiteX25" fmla="*/ 474133 w 7755466"/>
              <a:gd name="connsiteY25" fmla="*/ 2993709 h 3595460"/>
              <a:gd name="connsiteX26" fmla="*/ 478366 w 7755466"/>
              <a:gd name="connsiteY26" fmla="*/ 2981009 h 3595460"/>
              <a:gd name="connsiteX27" fmla="*/ 499533 w 7755466"/>
              <a:gd name="connsiteY27" fmla="*/ 2955609 h 3595460"/>
              <a:gd name="connsiteX28" fmla="*/ 524933 w 7755466"/>
              <a:gd name="connsiteY28" fmla="*/ 2942909 h 3595460"/>
              <a:gd name="connsiteX29" fmla="*/ 571500 w 7755466"/>
              <a:gd name="connsiteY29" fmla="*/ 2883642 h 3595460"/>
              <a:gd name="connsiteX30" fmla="*/ 588433 w 7755466"/>
              <a:gd name="connsiteY30" fmla="*/ 2875176 h 3595460"/>
              <a:gd name="connsiteX31" fmla="*/ 601133 w 7755466"/>
              <a:gd name="connsiteY31" fmla="*/ 2862476 h 3595460"/>
              <a:gd name="connsiteX32" fmla="*/ 630766 w 7755466"/>
              <a:gd name="connsiteY32" fmla="*/ 2837076 h 3595460"/>
              <a:gd name="connsiteX33" fmla="*/ 639233 w 7755466"/>
              <a:gd name="connsiteY33" fmla="*/ 2820142 h 3595460"/>
              <a:gd name="connsiteX34" fmla="*/ 673100 w 7755466"/>
              <a:gd name="connsiteY34" fmla="*/ 2803209 h 3595460"/>
              <a:gd name="connsiteX35" fmla="*/ 681566 w 7755466"/>
              <a:gd name="connsiteY35" fmla="*/ 2790509 h 3595460"/>
              <a:gd name="connsiteX36" fmla="*/ 694266 w 7755466"/>
              <a:gd name="connsiteY36" fmla="*/ 2777809 h 3595460"/>
              <a:gd name="connsiteX37" fmla="*/ 706966 w 7755466"/>
              <a:gd name="connsiteY37" fmla="*/ 2752409 h 3595460"/>
              <a:gd name="connsiteX38" fmla="*/ 723900 w 7755466"/>
              <a:gd name="connsiteY38" fmla="*/ 2743942 h 3595460"/>
              <a:gd name="connsiteX39" fmla="*/ 736600 w 7755466"/>
              <a:gd name="connsiteY39" fmla="*/ 2731242 h 3595460"/>
              <a:gd name="connsiteX40" fmla="*/ 745066 w 7755466"/>
              <a:gd name="connsiteY40" fmla="*/ 2718542 h 3595460"/>
              <a:gd name="connsiteX41" fmla="*/ 787400 w 7755466"/>
              <a:gd name="connsiteY41" fmla="*/ 2680442 h 3595460"/>
              <a:gd name="connsiteX42" fmla="*/ 808566 w 7755466"/>
              <a:gd name="connsiteY42" fmla="*/ 2650809 h 3595460"/>
              <a:gd name="connsiteX43" fmla="*/ 825500 w 7755466"/>
              <a:gd name="connsiteY43" fmla="*/ 2633876 h 3595460"/>
              <a:gd name="connsiteX44" fmla="*/ 846666 w 7755466"/>
              <a:gd name="connsiteY44" fmla="*/ 2616942 h 3595460"/>
              <a:gd name="connsiteX45" fmla="*/ 876300 w 7755466"/>
              <a:gd name="connsiteY45" fmla="*/ 2574609 h 3595460"/>
              <a:gd name="connsiteX46" fmla="*/ 889000 w 7755466"/>
              <a:gd name="connsiteY46" fmla="*/ 2566142 h 3595460"/>
              <a:gd name="connsiteX47" fmla="*/ 901700 w 7755466"/>
              <a:gd name="connsiteY47" fmla="*/ 2544976 h 3595460"/>
              <a:gd name="connsiteX48" fmla="*/ 914400 w 7755466"/>
              <a:gd name="connsiteY48" fmla="*/ 2528042 h 3595460"/>
              <a:gd name="connsiteX49" fmla="*/ 922866 w 7755466"/>
              <a:gd name="connsiteY49" fmla="*/ 2506876 h 3595460"/>
              <a:gd name="connsiteX50" fmla="*/ 939800 w 7755466"/>
              <a:gd name="connsiteY50" fmla="*/ 2494176 h 3595460"/>
              <a:gd name="connsiteX51" fmla="*/ 952500 w 7755466"/>
              <a:gd name="connsiteY51" fmla="*/ 2481476 h 3595460"/>
              <a:gd name="connsiteX52" fmla="*/ 969433 w 7755466"/>
              <a:gd name="connsiteY52" fmla="*/ 2451842 h 3595460"/>
              <a:gd name="connsiteX53" fmla="*/ 990600 w 7755466"/>
              <a:gd name="connsiteY53" fmla="*/ 2426442 h 3595460"/>
              <a:gd name="connsiteX54" fmla="*/ 1007533 w 7755466"/>
              <a:gd name="connsiteY54" fmla="*/ 2401042 h 3595460"/>
              <a:gd name="connsiteX55" fmla="*/ 1011766 w 7755466"/>
              <a:gd name="connsiteY55" fmla="*/ 2388342 h 3595460"/>
              <a:gd name="connsiteX56" fmla="*/ 1041400 w 7755466"/>
              <a:gd name="connsiteY56" fmla="*/ 2350242 h 3595460"/>
              <a:gd name="connsiteX57" fmla="*/ 1062566 w 7755466"/>
              <a:gd name="connsiteY57" fmla="*/ 2316376 h 3595460"/>
              <a:gd name="connsiteX58" fmla="*/ 1075266 w 7755466"/>
              <a:gd name="connsiteY58" fmla="*/ 2282509 h 3595460"/>
              <a:gd name="connsiteX59" fmla="*/ 1087966 w 7755466"/>
              <a:gd name="connsiteY59" fmla="*/ 2261342 h 3595460"/>
              <a:gd name="connsiteX60" fmla="*/ 1113366 w 7755466"/>
              <a:gd name="connsiteY60" fmla="*/ 2227476 h 3595460"/>
              <a:gd name="connsiteX61" fmla="*/ 1126066 w 7755466"/>
              <a:gd name="connsiteY61" fmla="*/ 2197842 h 3595460"/>
              <a:gd name="connsiteX62" fmla="*/ 1130300 w 7755466"/>
              <a:gd name="connsiteY62" fmla="*/ 2185142 h 3595460"/>
              <a:gd name="connsiteX63" fmla="*/ 1143000 w 7755466"/>
              <a:gd name="connsiteY63" fmla="*/ 2176676 h 3595460"/>
              <a:gd name="connsiteX64" fmla="*/ 1151466 w 7755466"/>
              <a:gd name="connsiteY64" fmla="*/ 2155509 h 3595460"/>
              <a:gd name="connsiteX65" fmla="*/ 1185333 w 7755466"/>
              <a:gd name="connsiteY65" fmla="*/ 2125876 h 3595460"/>
              <a:gd name="connsiteX66" fmla="*/ 1214966 w 7755466"/>
              <a:gd name="connsiteY66" fmla="*/ 2096242 h 3595460"/>
              <a:gd name="connsiteX67" fmla="*/ 1231900 w 7755466"/>
              <a:gd name="connsiteY67" fmla="*/ 2079309 h 3595460"/>
              <a:gd name="connsiteX68" fmla="*/ 1253066 w 7755466"/>
              <a:gd name="connsiteY68" fmla="*/ 2070842 h 3595460"/>
              <a:gd name="connsiteX69" fmla="*/ 1265766 w 7755466"/>
              <a:gd name="connsiteY69" fmla="*/ 2058142 h 3595460"/>
              <a:gd name="connsiteX70" fmla="*/ 1270000 w 7755466"/>
              <a:gd name="connsiteY70" fmla="*/ 2045442 h 3595460"/>
              <a:gd name="connsiteX71" fmla="*/ 1286933 w 7755466"/>
              <a:gd name="connsiteY71" fmla="*/ 2036976 h 3595460"/>
              <a:gd name="connsiteX72" fmla="*/ 1303866 w 7755466"/>
              <a:gd name="connsiteY72" fmla="*/ 2024276 h 3595460"/>
              <a:gd name="connsiteX73" fmla="*/ 1329266 w 7755466"/>
              <a:gd name="connsiteY73" fmla="*/ 1998876 h 3595460"/>
              <a:gd name="connsiteX74" fmla="*/ 1358900 w 7755466"/>
              <a:gd name="connsiteY74" fmla="*/ 1977709 h 3595460"/>
              <a:gd name="connsiteX75" fmla="*/ 1388533 w 7755466"/>
              <a:gd name="connsiteY75" fmla="*/ 1956542 h 3595460"/>
              <a:gd name="connsiteX76" fmla="*/ 1405466 w 7755466"/>
              <a:gd name="connsiteY76" fmla="*/ 1935376 h 3595460"/>
              <a:gd name="connsiteX77" fmla="*/ 1430866 w 7755466"/>
              <a:gd name="connsiteY77" fmla="*/ 1926909 h 3595460"/>
              <a:gd name="connsiteX78" fmla="*/ 1473200 w 7755466"/>
              <a:gd name="connsiteY78" fmla="*/ 1918442 h 3595460"/>
              <a:gd name="connsiteX79" fmla="*/ 1519766 w 7755466"/>
              <a:gd name="connsiteY79" fmla="*/ 1931142 h 3595460"/>
              <a:gd name="connsiteX80" fmla="*/ 1540933 w 7755466"/>
              <a:gd name="connsiteY80" fmla="*/ 1935376 h 3595460"/>
              <a:gd name="connsiteX81" fmla="*/ 1595966 w 7755466"/>
              <a:gd name="connsiteY81" fmla="*/ 1956542 h 3595460"/>
              <a:gd name="connsiteX82" fmla="*/ 1625600 w 7755466"/>
              <a:gd name="connsiteY82" fmla="*/ 1969242 h 3595460"/>
              <a:gd name="connsiteX83" fmla="*/ 1646766 w 7755466"/>
              <a:gd name="connsiteY83" fmla="*/ 1977709 h 3595460"/>
              <a:gd name="connsiteX84" fmla="*/ 1680633 w 7755466"/>
              <a:gd name="connsiteY84" fmla="*/ 1998876 h 3595460"/>
              <a:gd name="connsiteX85" fmla="*/ 1706033 w 7755466"/>
              <a:gd name="connsiteY85" fmla="*/ 2041209 h 3595460"/>
              <a:gd name="connsiteX86" fmla="*/ 1718733 w 7755466"/>
              <a:gd name="connsiteY86" fmla="*/ 2062376 h 3595460"/>
              <a:gd name="connsiteX87" fmla="*/ 1739900 w 7755466"/>
              <a:gd name="connsiteY87" fmla="*/ 2092009 h 3595460"/>
              <a:gd name="connsiteX88" fmla="*/ 1752600 w 7755466"/>
              <a:gd name="connsiteY88" fmla="*/ 2108942 h 3595460"/>
              <a:gd name="connsiteX89" fmla="*/ 1769533 w 7755466"/>
              <a:gd name="connsiteY89" fmla="*/ 2151276 h 3595460"/>
              <a:gd name="connsiteX90" fmla="*/ 1782233 w 7755466"/>
              <a:gd name="connsiteY90" fmla="*/ 2176676 h 3595460"/>
              <a:gd name="connsiteX91" fmla="*/ 1799166 w 7755466"/>
              <a:gd name="connsiteY91" fmla="*/ 2189376 h 3595460"/>
              <a:gd name="connsiteX92" fmla="*/ 2015066 w 7755466"/>
              <a:gd name="connsiteY92" fmla="*/ 2460309 h 3595460"/>
              <a:gd name="connsiteX93" fmla="*/ 2214033 w 7755466"/>
              <a:gd name="connsiteY93" fmla="*/ 2168209 h 3595460"/>
              <a:gd name="connsiteX94" fmla="*/ 2235200 w 7755466"/>
              <a:gd name="connsiteY94" fmla="*/ 2147042 h 3595460"/>
              <a:gd name="connsiteX95" fmla="*/ 2239433 w 7755466"/>
              <a:gd name="connsiteY95" fmla="*/ 2125876 h 3595460"/>
              <a:gd name="connsiteX96" fmla="*/ 2247900 w 7755466"/>
              <a:gd name="connsiteY96" fmla="*/ 2113176 h 3595460"/>
              <a:gd name="connsiteX97" fmla="*/ 2252133 w 7755466"/>
              <a:gd name="connsiteY97" fmla="*/ 2087776 h 3595460"/>
              <a:gd name="connsiteX98" fmla="*/ 2256366 w 7755466"/>
              <a:gd name="connsiteY98" fmla="*/ 2075076 h 3595460"/>
              <a:gd name="connsiteX99" fmla="*/ 2260600 w 7755466"/>
              <a:gd name="connsiteY99" fmla="*/ 2053909 h 3595460"/>
              <a:gd name="connsiteX100" fmla="*/ 2273300 w 7755466"/>
              <a:gd name="connsiteY100" fmla="*/ 2032742 h 3595460"/>
              <a:gd name="connsiteX101" fmla="*/ 2286000 w 7755466"/>
              <a:gd name="connsiteY101" fmla="*/ 2007342 h 3595460"/>
              <a:gd name="connsiteX102" fmla="*/ 2302933 w 7755466"/>
              <a:gd name="connsiteY102" fmla="*/ 1956542 h 3595460"/>
              <a:gd name="connsiteX103" fmla="*/ 2332566 w 7755466"/>
              <a:gd name="connsiteY103" fmla="*/ 1909976 h 3595460"/>
              <a:gd name="connsiteX104" fmla="*/ 2341033 w 7755466"/>
              <a:gd name="connsiteY104" fmla="*/ 1880342 h 3595460"/>
              <a:gd name="connsiteX105" fmla="*/ 2370666 w 7755466"/>
              <a:gd name="connsiteY105" fmla="*/ 1829542 h 3595460"/>
              <a:gd name="connsiteX106" fmla="*/ 2387600 w 7755466"/>
              <a:gd name="connsiteY106" fmla="*/ 1774509 h 3595460"/>
              <a:gd name="connsiteX107" fmla="*/ 2404533 w 7755466"/>
              <a:gd name="connsiteY107" fmla="*/ 1757576 h 3595460"/>
              <a:gd name="connsiteX108" fmla="*/ 2413000 w 7755466"/>
              <a:gd name="connsiteY108" fmla="*/ 1719476 h 3595460"/>
              <a:gd name="connsiteX109" fmla="*/ 2425700 w 7755466"/>
              <a:gd name="connsiteY109" fmla="*/ 1706776 h 3595460"/>
              <a:gd name="connsiteX110" fmla="*/ 2434166 w 7755466"/>
              <a:gd name="connsiteY110" fmla="*/ 1681376 h 3595460"/>
              <a:gd name="connsiteX111" fmla="*/ 2455333 w 7755466"/>
              <a:gd name="connsiteY111" fmla="*/ 1639042 h 3595460"/>
              <a:gd name="connsiteX112" fmla="*/ 2484966 w 7755466"/>
              <a:gd name="connsiteY112" fmla="*/ 1605176 h 3595460"/>
              <a:gd name="connsiteX113" fmla="*/ 2493433 w 7755466"/>
              <a:gd name="connsiteY113" fmla="*/ 1571309 h 3595460"/>
              <a:gd name="connsiteX114" fmla="*/ 2497666 w 7755466"/>
              <a:gd name="connsiteY114" fmla="*/ 1554376 h 3595460"/>
              <a:gd name="connsiteX115" fmla="*/ 2518833 w 7755466"/>
              <a:gd name="connsiteY115" fmla="*/ 1524742 h 3595460"/>
              <a:gd name="connsiteX116" fmla="*/ 2561166 w 7755466"/>
              <a:gd name="connsiteY116" fmla="*/ 1461242 h 3595460"/>
              <a:gd name="connsiteX117" fmla="*/ 2586566 w 7755466"/>
              <a:gd name="connsiteY117" fmla="*/ 1410442 h 3595460"/>
              <a:gd name="connsiteX118" fmla="*/ 2595033 w 7755466"/>
              <a:gd name="connsiteY118" fmla="*/ 1389276 h 3595460"/>
              <a:gd name="connsiteX119" fmla="*/ 2599266 w 7755466"/>
              <a:gd name="connsiteY119" fmla="*/ 1372342 h 3595460"/>
              <a:gd name="connsiteX120" fmla="*/ 2624666 w 7755466"/>
              <a:gd name="connsiteY120" fmla="*/ 1334242 h 3595460"/>
              <a:gd name="connsiteX121" fmla="*/ 2645833 w 7755466"/>
              <a:gd name="connsiteY121" fmla="*/ 1291909 h 3595460"/>
              <a:gd name="connsiteX122" fmla="*/ 2650066 w 7755466"/>
              <a:gd name="connsiteY122" fmla="*/ 1279209 h 3595460"/>
              <a:gd name="connsiteX123" fmla="*/ 2654300 w 7755466"/>
              <a:gd name="connsiteY123" fmla="*/ 1258042 h 3595460"/>
              <a:gd name="connsiteX124" fmla="*/ 2662766 w 7755466"/>
              <a:gd name="connsiteY124" fmla="*/ 1245342 h 3595460"/>
              <a:gd name="connsiteX125" fmla="*/ 2696633 w 7755466"/>
              <a:gd name="connsiteY125" fmla="*/ 1194542 h 3595460"/>
              <a:gd name="connsiteX126" fmla="*/ 2705100 w 7755466"/>
              <a:gd name="connsiteY126" fmla="*/ 1173376 h 3595460"/>
              <a:gd name="connsiteX127" fmla="*/ 2709333 w 7755466"/>
              <a:gd name="connsiteY127" fmla="*/ 1160676 h 3595460"/>
              <a:gd name="connsiteX128" fmla="*/ 2722033 w 7755466"/>
              <a:gd name="connsiteY128" fmla="*/ 1139509 h 3595460"/>
              <a:gd name="connsiteX129" fmla="*/ 2726266 w 7755466"/>
              <a:gd name="connsiteY129" fmla="*/ 1126809 h 3595460"/>
              <a:gd name="connsiteX130" fmla="*/ 2751666 w 7755466"/>
              <a:gd name="connsiteY130" fmla="*/ 1084476 h 3595460"/>
              <a:gd name="connsiteX131" fmla="*/ 2772833 w 7755466"/>
              <a:gd name="connsiteY131" fmla="*/ 1050609 h 3595460"/>
              <a:gd name="connsiteX132" fmla="*/ 2789766 w 7755466"/>
              <a:gd name="connsiteY132" fmla="*/ 1025209 h 3595460"/>
              <a:gd name="connsiteX133" fmla="*/ 2810933 w 7755466"/>
              <a:gd name="connsiteY133" fmla="*/ 995576 h 3595460"/>
              <a:gd name="connsiteX134" fmla="*/ 2827866 w 7755466"/>
              <a:gd name="connsiteY134" fmla="*/ 953242 h 3595460"/>
              <a:gd name="connsiteX135" fmla="*/ 2836333 w 7755466"/>
              <a:gd name="connsiteY135" fmla="*/ 932076 h 3595460"/>
              <a:gd name="connsiteX136" fmla="*/ 2853266 w 7755466"/>
              <a:gd name="connsiteY136" fmla="*/ 923609 h 3595460"/>
              <a:gd name="connsiteX137" fmla="*/ 2878666 w 7755466"/>
              <a:gd name="connsiteY137" fmla="*/ 885509 h 3595460"/>
              <a:gd name="connsiteX138" fmla="*/ 2887133 w 7755466"/>
              <a:gd name="connsiteY138" fmla="*/ 872809 h 3595460"/>
              <a:gd name="connsiteX139" fmla="*/ 2908300 w 7755466"/>
              <a:gd name="connsiteY139" fmla="*/ 830476 h 3595460"/>
              <a:gd name="connsiteX140" fmla="*/ 2912533 w 7755466"/>
              <a:gd name="connsiteY140" fmla="*/ 817776 h 3595460"/>
              <a:gd name="connsiteX141" fmla="*/ 2942166 w 7755466"/>
              <a:gd name="connsiteY141" fmla="*/ 788142 h 3595460"/>
              <a:gd name="connsiteX142" fmla="*/ 2946400 w 7755466"/>
              <a:gd name="connsiteY142" fmla="*/ 766976 h 3595460"/>
              <a:gd name="connsiteX143" fmla="*/ 2988733 w 7755466"/>
              <a:gd name="connsiteY143" fmla="*/ 699242 h 3595460"/>
              <a:gd name="connsiteX144" fmla="*/ 3014133 w 7755466"/>
              <a:gd name="connsiteY144" fmla="*/ 665376 h 3595460"/>
              <a:gd name="connsiteX145" fmla="*/ 3026833 w 7755466"/>
              <a:gd name="connsiteY145" fmla="*/ 644209 h 3595460"/>
              <a:gd name="connsiteX146" fmla="*/ 3048000 w 7755466"/>
              <a:gd name="connsiteY146" fmla="*/ 627276 h 3595460"/>
              <a:gd name="connsiteX147" fmla="*/ 3069166 w 7755466"/>
              <a:gd name="connsiteY147" fmla="*/ 593409 h 3595460"/>
              <a:gd name="connsiteX148" fmla="*/ 3073400 w 7755466"/>
              <a:gd name="connsiteY148" fmla="*/ 580709 h 3595460"/>
              <a:gd name="connsiteX149" fmla="*/ 3098800 w 7755466"/>
              <a:gd name="connsiteY149" fmla="*/ 555309 h 3595460"/>
              <a:gd name="connsiteX150" fmla="*/ 3111500 w 7755466"/>
              <a:gd name="connsiteY150" fmla="*/ 525676 h 3595460"/>
              <a:gd name="connsiteX151" fmla="*/ 3132666 w 7755466"/>
              <a:gd name="connsiteY151" fmla="*/ 487576 h 3595460"/>
              <a:gd name="connsiteX152" fmla="*/ 3153833 w 7755466"/>
              <a:gd name="connsiteY152" fmla="*/ 470642 h 3595460"/>
              <a:gd name="connsiteX153" fmla="*/ 3179233 w 7755466"/>
              <a:gd name="connsiteY153" fmla="*/ 436776 h 3595460"/>
              <a:gd name="connsiteX154" fmla="*/ 3204633 w 7755466"/>
              <a:gd name="connsiteY154" fmla="*/ 411376 h 3595460"/>
              <a:gd name="connsiteX155" fmla="*/ 3221566 w 7755466"/>
              <a:gd name="connsiteY155" fmla="*/ 390209 h 3595460"/>
              <a:gd name="connsiteX156" fmla="*/ 3230033 w 7755466"/>
              <a:gd name="connsiteY156" fmla="*/ 377509 h 3595460"/>
              <a:gd name="connsiteX157" fmla="*/ 3268133 w 7755466"/>
              <a:gd name="connsiteY157" fmla="*/ 339409 h 3595460"/>
              <a:gd name="connsiteX158" fmla="*/ 3285066 w 7755466"/>
              <a:gd name="connsiteY158" fmla="*/ 309776 h 3595460"/>
              <a:gd name="connsiteX159" fmla="*/ 3314700 w 7755466"/>
              <a:gd name="connsiteY159" fmla="*/ 258976 h 3595460"/>
              <a:gd name="connsiteX160" fmla="*/ 3344333 w 7755466"/>
              <a:gd name="connsiteY160" fmla="*/ 229342 h 3595460"/>
              <a:gd name="connsiteX161" fmla="*/ 3357033 w 7755466"/>
              <a:gd name="connsiteY161" fmla="*/ 195476 h 3595460"/>
              <a:gd name="connsiteX162" fmla="*/ 3369733 w 7755466"/>
              <a:gd name="connsiteY162" fmla="*/ 174309 h 3595460"/>
              <a:gd name="connsiteX163" fmla="*/ 3399366 w 7755466"/>
              <a:gd name="connsiteY163" fmla="*/ 153142 h 3595460"/>
              <a:gd name="connsiteX164" fmla="*/ 3412066 w 7755466"/>
              <a:gd name="connsiteY164" fmla="*/ 136209 h 3595460"/>
              <a:gd name="connsiteX165" fmla="*/ 3429000 w 7755466"/>
              <a:gd name="connsiteY165" fmla="*/ 119276 h 3595460"/>
              <a:gd name="connsiteX166" fmla="*/ 3458633 w 7755466"/>
              <a:gd name="connsiteY166" fmla="*/ 89642 h 3595460"/>
              <a:gd name="connsiteX167" fmla="*/ 3479800 w 7755466"/>
              <a:gd name="connsiteY167" fmla="*/ 85409 h 3595460"/>
              <a:gd name="connsiteX168" fmla="*/ 3513666 w 7755466"/>
              <a:gd name="connsiteY168" fmla="*/ 55776 h 3595460"/>
              <a:gd name="connsiteX169" fmla="*/ 3534833 w 7755466"/>
              <a:gd name="connsiteY169" fmla="*/ 47309 h 3595460"/>
              <a:gd name="connsiteX170" fmla="*/ 3572933 w 7755466"/>
              <a:gd name="connsiteY170" fmla="*/ 34609 h 3595460"/>
              <a:gd name="connsiteX171" fmla="*/ 3585633 w 7755466"/>
              <a:gd name="connsiteY171" fmla="*/ 17676 h 3595460"/>
              <a:gd name="connsiteX172" fmla="*/ 3627966 w 7755466"/>
              <a:gd name="connsiteY172" fmla="*/ 13442 h 3595460"/>
              <a:gd name="connsiteX173" fmla="*/ 3649133 w 7755466"/>
              <a:gd name="connsiteY173" fmla="*/ 9209 h 3595460"/>
              <a:gd name="connsiteX174" fmla="*/ 3687233 w 7755466"/>
              <a:gd name="connsiteY174" fmla="*/ 4976 h 3595460"/>
              <a:gd name="connsiteX175" fmla="*/ 3725333 w 7755466"/>
              <a:gd name="connsiteY175" fmla="*/ 4976 h 3595460"/>
              <a:gd name="connsiteX176" fmla="*/ 3729566 w 7755466"/>
              <a:gd name="connsiteY176" fmla="*/ 30376 h 3595460"/>
              <a:gd name="connsiteX177" fmla="*/ 3738033 w 7755466"/>
              <a:gd name="connsiteY177" fmla="*/ 47309 h 3595460"/>
              <a:gd name="connsiteX178" fmla="*/ 3771900 w 7755466"/>
              <a:gd name="connsiteY178" fmla="*/ 81176 h 3595460"/>
              <a:gd name="connsiteX179" fmla="*/ 3780366 w 7755466"/>
              <a:gd name="connsiteY179" fmla="*/ 98109 h 3595460"/>
              <a:gd name="connsiteX180" fmla="*/ 3793066 w 7755466"/>
              <a:gd name="connsiteY180" fmla="*/ 110809 h 3595460"/>
              <a:gd name="connsiteX181" fmla="*/ 3831166 w 7755466"/>
              <a:gd name="connsiteY181" fmla="*/ 170076 h 3595460"/>
              <a:gd name="connsiteX182" fmla="*/ 3835400 w 7755466"/>
              <a:gd name="connsiteY182" fmla="*/ 182776 h 3595460"/>
              <a:gd name="connsiteX183" fmla="*/ 3839633 w 7755466"/>
              <a:gd name="connsiteY183" fmla="*/ 203942 h 3595460"/>
              <a:gd name="connsiteX184" fmla="*/ 3852333 w 7755466"/>
              <a:gd name="connsiteY184" fmla="*/ 237809 h 3595460"/>
              <a:gd name="connsiteX185" fmla="*/ 3865033 w 7755466"/>
              <a:gd name="connsiteY185" fmla="*/ 254742 h 3595460"/>
              <a:gd name="connsiteX186" fmla="*/ 3873500 w 7755466"/>
              <a:gd name="connsiteY186" fmla="*/ 284376 h 3595460"/>
              <a:gd name="connsiteX187" fmla="*/ 3886200 w 7755466"/>
              <a:gd name="connsiteY187" fmla="*/ 297076 h 3595460"/>
              <a:gd name="connsiteX188" fmla="*/ 3898900 w 7755466"/>
              <a:gd name="connsiteY188" fmla="*/ 318242 h 3595460"/>
              <a:gd name="connsiteX189" fmla="*/ 3911600 w 7755466"/>
              <a:gd name="connsiteY189" fmla="*/ 335176 h 3595460"/>
              <a:gd name="connsiteX190" fmla="*/ 3915833 w 7755466"/>
              <a:gd name="connsiteY190" fmla="*/ 360576 h 3595460"/>
              <a:gd name="connsiteX191" fmla="*/ 3945466 w 7755466"/>
              <a:gd name="connsiteY191" fmla="*/ 398676 h 3595460"/>
              <a:gd name="connsiteX192" fmla="*/ 3966633 w 7755466"/>
              <a:gd name="connsiteY192" fmla="*/ 449476 h 3595460"/>
              <a:gd name="connsiteX193" fmla="*/ 4000500 w 7755466"/>
              <a:gd name="connsiteY193" fmla="*/ 479109 h 3595460"/>
              <a:gd name="connsiteX194" fmla="*/ 4021666 w 7755466"/>
              <a:gd name="connsiteY194" fmla="*/ 504509 h 3595460"/>
              <a:gd name="connsiteX195" fmla="*/ 4038600 w 7755466"/>
              <a:gd name="connsiteY195" fmla="*/ 542609 h 3595460"/>
              <a:gd name="connsiteX196" fmla="*/ 4055533 w 7755466"/>
              <a:gd name="connsiteY196" fmla="*/ 551076 h 3595460"/>
              <a:gd name="connsiteX197" fmla="*/ 4072466 w 7755466"/>
              <a:gd name="connsiteY197" fmla="*/ 580709 h 3595460"/>
              <a:gd name="connsiteX198" fmla="*/ 4085166 w 7755466"/>
              <a:gd name="connsiteY198" fmla="*/ 606109 h 3595460"/>
              <a:gd name="connsiteX199" fmla="*/ 4106333 w 7755466"/>
              <a:gd name="connsiteY199" fmla="*/ 648442 h 3595460"/>
              <a:gd name="connsiteX200" fmla="*/ 4127500 w 7755466"/>
              <a:gd name="connsiteY200" fmla="*/ 669609 h 3595460"/>
              <a:gd name="connsiteX201" fmla="*/ 4135966 w 7755466"/>
              <a:gd name="connsiteY201" fmla="*/ 690776 h 3595460"/>
              <a:gd name="connsiteX202" fmla="*/ 4144433 w 7755466"/>
              <a:gd name="connsiteY202" fmla="*/ 716176 h 3595460"/>
              <a:gd name="connsiteX203" fmla="*/ 4169833 w 7755466"/>
              <a:gd name="connsiteY203" fmla="*/ 741576 h 3595460"/>
              <a:gd name="connsiteX204" fmla="*/ 4182533 w 7755466"/>
              <a:gd name="connsiteY204" fmla="*/ 775442 h 3595460"/>
              <a:gd name="connsiteX205" fmla="*/ 4195233 w 7755466"/>
              <a:gd name="connsiteY205" fmla="*/ 813542 h 3595460"/>
              <a:gd name="connsiteX206" fmla="*/ 4246033 w 7755466"/>
              <a:gd name="connsiteY206" fmla="*/ 889742 h 3595460"/>
              <a:gd name="connsiteX207" fmla="*/ 4271433 w 7755466"/>
              <a:gd name="connsiteY207" fmla="*/ 927842 h 3595460"/>
              <a:gd name="connsiteX208" fmla="*/ 4292600 w 7755466"/>
              <a:gd name="connsiteY208" fmla="*/ 978642 h 3595460"/>
              <a:gd name="connsiteX209" fmla="*/ 4339166 w 7755466"/>
              <a:gd name="connsiteY209" fmla="*/ 1071776 h 3595460"/>
              <a:gd name="connsiteX210" fmla="*/ 4351866 w 7755466"/>
              <a:gd name="connsiteY210" fmla="*/ 1114109 h 3595460"/>
              <a:gd name="connsiteX211" fmla="*/ 4419600 w 7755466"/>
              <a:gd name="connsiteY211" fmla="*/ 1224176 h 3595460"/>
              <a:gd name="connsiteX212" fmla="*/ 4440766 w 7755466"/>
              <a:gd name="connsiteY212" fmla="*/ 1296142 h 3595460"/>
              <a:gd name="connsiteX213" fmla="*/ 4508500 w 7755466"/>
              <a:gd name="connsiteY213" fmla="*/ 1410442 h 3595460"/>
              <a:gd name="connsiteX214" fmla="*/ 4572000 w 7755466"/>
              <a:gd name="connsiteY214" fmla="*/ 1537442 h 3595460"/>
              <a:gd name="connsiteX215" fmla="*/ 4639733 w 7755466"/>
              <a:gd name="connsiteY215" fmla="*/ 1668676 h 3595460"/>
              <a:gd name="connsiteX216" fmla="*/ 4673600 w 7755466"/>
              <a:gd name="connsiteY216" fmla="*/ 1740642 h 3595460"/>
              <a:gd name="connsiteX217" fmla="*/ 4745566 w 7755466"/>
              <a:gd name="connsiteY217" fmla="*/ 1854942 h 3595460"/>
              <a:gd name="connsiteX218" fmla="*/ 4770966 w 7755466"/>
              <a:gd name="connsiteY218" fmla="*/ 1926909 h 3595460"/>
              <a:gd name="connsiteX219" fmla="*/ 4842933 w 7755466"/>
              <a:gd name="connsiteY219" fmla="*/ 2041209 h 3595460"/>
              <a:gd name="connsiteX220" fmla="*/ 4893733 w 7755466"/>
              <a:gd name="connsiteY220" fmla="*/ 2151276 h 3595460"/>
              <a:gd name="connsiteX221" fmla="*/ 4974166 w 7755466"/>
              <a:gd name="connsiteY221" fmla="*/ 2303676 h 3595460"/>
              <a:gd name="connsiteX222" fmla="*/ 4995333 w 7755466"/>
              <a:gd name="connsiteY222" fmla="*/ 2350242 h 3595460"/>
              <a:gd name="connsiteX223" fmla="*/ 5008033 w 7755466"/>
              <a:gd name="connsiteY223" fmla="*/ 2396809 h 3595460"/>
              <a:gd name="connsiteX224" fmla="*/ 5071533 w 7755466"/>
              <a:gd name="connsiteY224" fmla="*/ 2532276 h 3595460"/>
              <a:gd name="connsiteX225" fmla="*/ 5122333 w 7755466"/>
              <a:gd name="connsiteY225" fmla="*/ 2659276 h 3595460"/>
              <a:gd name="connsiteX226" fmla="*/ 5143500 w 7755466"/>
              <a:gd name="connsiteY226" fmla="*/ 2705842 h 3595460"/>
              <a:gd name="connsiteX227" fmla="*/ 5168900 w 7755466"/>
              <a:gd name="connsiteY227" fmla="*/ 2777809 h 3595460"/>
              <a:gd name="connsiteX228" fmla="*/ 5190066 w 7755466"/>
              <a:gd name="connsiteY228" fmla="*/ 2849776 h 3595460"/>
              <a:gd name="connsiteX229" fmla="*/ 5215466 w 7755466"/>
              <a:gd name="connsiteY229" fmla="*/ 2925976 h 3595460"/>
              <a:gd name="connsiteX230" fmla="*/ 5223933 w 7755466"/>
              <a:gd name="connsiteY230" fmla="*/ 2959842 h 3595460"/>
              <a:gd name="connsiteX231" fmla="*/ 5228166 w 7755466"/>
              <a:gd name="connsiteY231" fmla="*/ 2985242 h 3595460"/>
              <a:gd name="connsiteX232" fmla="*/ 5240866 w 7755466"/>
              <a:gd name="connsiteY232" fmla="*/ 3014876 h 3595460"/>
              <a:gd name="connsiteX233" fmla="*/ 5274733 w 7755466"/>
              <a:gd name="connsiteY233" fmla="*/ 3095309 h 3595460"/>
              <a:gd name="connsiteX234" fmla="*/ 5283200 w 7755466"/>
              <a:gd name="connsiteY234" fmla="*/ 3141876 h 3595460"/>
              <a:gd name="connsiteX235" fmla="*/ 5291666 w 7755466"/>
              <a:gd name="connsiteY235" fmla="*/ 3163042 h 3595460"/>
              <a:gd name="connsiteX236" fmla="*/ 5304366 w 7755466"/>
              <a:gd name="connsiteY236" fmla="*/ 3171509 h 3595460"/>
              <a:gd name="connsiteX237" fmla="*/ 5334000 w 7755466"/>
              <a:gd name="connsiteY237" fmla="*/ 3230776 h 3595460"/>
              <a:gd name="connsiteX238" fmla="*/ 5355166 w 7755466"/>
              <a:gd name="connsiteY238" fmla="*/ 3264642 h 3595460"/>
              <a:gd name="connsiteX239" fmla="*/ 5363633 w 7755466"/>
              <a:gd name="connsiteY239" fmla="*/ 3277342 h 3595460"/>
              <a:gd name="connsiteX240" fmla="*/ 5376333 w 7755466"/>
              <a:gd name="connsiteY240" fmla="*/ 3281576 h 3595460"/>
              <a:gd name="connsiteX241" fmla="*/ 5401733 w 7755466"/>
              <a:gd name="connsiteY241" fmla="*/ 3298509 h 3595460"/>
              <a:gd name="connsiteX242" fmla="*/ 5427133 w 7755466"/>
              <a:gd name="connsiteY242" fmla="*/ 3306976 h 3595460"/>
              <a:gd name="connsiteX243" fmla="*/ 5461000 w 7755466"/>
              <a:gd name="connsiteY243" fmla="*/ 3323909 h 3595460"/>
              <a:gd name="connsiteX244" fmla="*/ 5499100 w 7755466"/>
              <a:gd name="connsiteY244" fmla="*/ 3336609 h 3595460"/>
              <a:gd name="connsiteX245" fmla="*/ 5520266 w 7755466"/>
              <a:gd name="connsiteY245" fmla="*/ 3349309 h 3595460"/>
              <a:gd name="connsiteX246" fmla="*/ 5549900 w 7755466"/>
              <a:gd name="connsiteY246" fmla="*/ 3353542 h 3595460"/>
              <a:gd name="connsiteX247" fmla="*/ 5566833 w 7755466"/>
              <a:gd name="connsiteY247" fmla="*/ 3357776 h 3595460"/>
              <a:gd name="connsiteX248" fmla="*/ 5604933 w 7755466"/>
              <a:gd name="connsiteY248" fmla="*/ 3366242 h 3595460"/>
              <a:gd name="connsiteX249" fmla="*/ 5621866 w 7755466"/>
              <a:gd name="connsiteY249" fmla="*/ 3370476 h 3595460"/>
              <a:gd name="connsiteX250" fmla="*/ 5664200 w 7755466"/>
              <a:gd name="connsiteY250" fmla="*/ 3378942 h 3595460"/>
              <a:gd name="connsiteX251" fmla="*/ 5676900 w 7755466"/>
              <a:gd name="connsiteY251" fmla="*/ 3383176 h 3595460"/>
              <a:gd name="connsiteX252" fmla="*/ 5710766 w 7755466"/>
              <a:gd name="connsiteY252" fmla="*/ 3391642 h 3595460"/>
              <a:gd name="connsiteX253" fmla="*/ 5799666 w 7755466"/>
              <a:gd name="connsiteY253" fmla="*/ 3400109 h 3595460"/>
              <a:gd name="connsiteX254" fmla="*/ 5871633 w 7755466"/>
              <a:gd name="connsiteY254" fmla="*/ 3421276 h 3595460"/>
              <a:gd name="connsiteX255" fmla="*/ 5922433 w 7755466"/>
              <a:gd name="connsiteY255" fmla="*/ 3429742 h 3595460"/>
              <a:gd name="connsiteX256" fmla="*/ 5939366 w 7755466"/>
              <a:gd name="connsiteY256" fmla="*/ 3433976 h 3595460"/>
              <a:gd name="connsiteX257" fmla="*/ 6371166 w 7755466"/>
              <a:gd name="connsiteY257" fmla="*/ 3442442 h 3595460"/>
              <a:gd name="connsiteX258" fmla="*/ 6726766 w 7755466"/>
              <a:gd name="connsiteY258" fmla="*/ 3450909 h 3595460"/>
              <a:gd name="connsiteX259" fmla="*/ 6786033 w 7755466"/>
              <a:gd name="connsiteY259" fmla="*/ 3459376 h 3595460"/>
              <a:gd name="connsiteX260" fmla="*/ 6849533 w 7755466"/>
              <a:gd name="connsiteY260" fmla="*/ 3463609 h 3595460"/>
              <a:gd name="connsiteX261" fmla="*/ 6925733 w 7755466"/>
              <a:gd name="connsiteY261" fmla="*/ 3476309 h 3595460"/>
              <a:gd name="connsiteX262" fmla="*/ 6963833 w 7755466"/>
              <a:gd name="connsiteY262" fmla="*/ 3480542 h 3595460"/>
              <a:gd name="connsiteX263" fmla="*/ 6997700 w 7755466"/>
              <a:gd name="connsiteY263" fmla="*/ 3489009 h 3595460"/>
              <a:gd name="connsiteX264" fmla="*/ 7069666 w 7755466"/>
              <a:gd name="connsiteY264" fmla="*/ 3497476 h 3595460"/>
              <a:gd name="connsiteX265" fmla="*/ 7133166 w 7755466"/>
              <a:gd name="connsiteY265" fmla="*/ 3514409 h 3595460"/>
              <a:gd name="connsiteX266" fmla="*/ 7162800 w 7755466"/>
              <a:gd name="connsiteY266" fmla="*/ 3522876 h 3595460"/>
              <a:gd name="connsiteX267" fmla="*/ 7209366 w 7755466"/>
              <a:gd name="connsiteY267" fmla="*/ 3531342 h 3595460"/>
              <a:gd name="connsiteX268" fmla="*/ 7234766 w 7755466"/>
              <a:gd name="connsiteY268" fmla="*/ 3539809 h 3595460"/>
              <a:gd name="connsiteX269" fmla="*/ 7298266 w 7755466"/>
              <a:gd name="connsiteY269" fmla="*/ 3544042 h 3595460"/>
              <a:gd name="connsiteX270" fmla="*/ 7387166 w 7755466"/>
              <a:gd name="connsiteY270" fmla="*/ 3560976 h 3595460"/>
              <a:gd name="connsiteX271" fmla="*/ 7433733 w 7755466"/>
              <a:gd name="connsiteY271" fmla="*/ 3569442 h 3595460"/>
              <a:gd name="connsiteX272" fmla="*/ 7577666 w 7755466"/>
              <a:gd name="connsiteY272" fmla="*/ 3582142 h 3595460"/>
              <a:gd name="connsiteX273" fmla="*/ 7590366 w 7755466"/>
              <a:gd name="connsiteY273" fmla="*/ 3586376 h 3595460"/>
              <a:gd name="connsiteX274" fmla="*/ 7755466 w 7755466"/>
              <a:gd name="connsiteY274" fmla="*/ 3594842 h 359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7755466" h="3595460">
                <a:moveTo>
                  <a:pt x="0" y="3476309"/>
                </a:moveTo>
                <a:cubicBezTo>
                  <a:pt x="9878" y="3477720"/>
                  <a:pt x="19877" y="3482633"/>
                  <a:pt x="29633" y="3480542"/>
                </a:cubicBezTo>
                <a:cubicBezTo>
                  <a:pt x="40757" y="3478158"/>
                  <a:pt x="49511" y="3469462"/>
                  <a:pt x="59266" y="3463609"/>
                </a:cubicBezTo>
                <a:cubicBezTo>
                  <a:pt x="80058" y="3451134"/>
                  <a:pt x="64708" y="3459548"/>
                  <a:pt x="84666" y="3442442"/>
                </a:cubicBezTo>
                <a:cubicBezTo>
                  <a:pt x="90023" y="3437850"/>
                  <a:pt x="96611" y="3434731"/>
                  <a:pt x="101600" y="3429742"/>
                </a:cubicBezTo>
                <a:cubicBezTo>
                  <a:pt x="106589" y="3424753"/>
                  <a:pt x="108990" y="3417455"/>
                  <a:pt x="114300" y="3412809"/>
                </a:cubicBezTo>
                <a:cubicBezTo>
                  <a:pt x="120492" y="3407391"/>
                  <a:pt x="128411" y="3404342"/>
                  <a:pt x="135466" y="3400109"/>
                </a:cubicBezTo>
                <a:cubicBezTo>
                  <a:pt x="166438" y="3348489"/>
                  <a:pt x="125198" y="3410376"/>
                  <a:pt x="173566" y="3362009"/>
                </a:cubicBezTo>
                <a:cubicBezTo>
                  <a:pt x="184943" y="3350632"/>
                  <a:pt x="194275" y="3337296"/>
                  <a:pt x="203200" y="3323909"/>
                </a:cubicBezTo>
                <a:cubicBezTo>
                  <a:pt x="208844" y="3315442"/>
                  <a:pt x="212938" y="3305704"/>
                  <a:pt x="220133" y="3298509"/>
                </a:cubicBezTo>
                <a:cubicBezTo>
                  <a:pt x="236431" y="3282211"/>
                  <a:pt x="227852" y="3289130"/>
                  <a:pt x="245533" y="3277342"/>
                </a:cubicBezTo>
                <a:cubicBezTo>
                  <a:pt x="251728" y="3268050"/>
                  <a:pt x="258884" y="3258454"/>
                  <a:pt x="262466" y="3247709"/>
                </a:cubicBezTo>
                <a:cubicBezTo>
                  <a:pt x="264741" y="3240883"/>
                  <a:pt x="263778" y="3233117"/>
                  <a:pt x="266700" y="3226542"/>
                </a:cubicBezTo>
                <a:cubicBezTo>
                  <a:pt x="269566" y="3220095"/>
                  <a:pt x="275299" y="3215350"/>
                  <a:pt x="279400" y="3209609"/>
                </a:cubicBezTo>
                <a:cubicBezTo>
                  <a:pt x="282357" y="3205469"/>
                  <a:pt x="284269" y="3200507"/>
                  <a:pt x="287866" y="3196909"/>
                </a:cubicBezTo>
                <a:cubicBezTo>
                  <a:pt x="291464" y="3193311"/>
                  <a:pt x="296657" y="3191699"/>
                  <a:pt x="300566" y="3188442"/>
                </a:cubicBezTo>
                <a:cubicBezTo>
                  <a:pt x="305165" y="3184609"/>
                  <a:pt x="309033" y="3179975"/>
                  <a:pt x="313266" y="3175742"/>
                </a:cubicBezTo>
                <a:cubicBezTo>
                  <a:pt x="339860" y="3109262"/>
                  <a:pt x="304539" y="3185968"/>
                  <a:pt x="334433" y="3146109"/>
                </a:cubicBezTo>
                <a:cubicBezTo>
                  <a:pt x="340113" y="3138536"/>
                  <a:pt x="341705" y="3128464"/>
                  <a:pt x="347133" y="3120709"/>
                </a:cubicBezTo>
                <a:cubicBezTo>
                  <a:pt x="351711" y="3114170"/>
                  <a:pt x="358810" y="3109783"/>
                  <a:pt x="364066" y="3103776"/>
                </a:cubicBezTo>
                <a:cubicBezTo>
                  <a:pt x="368712" y="3098466"/>
                  <a:pt x="372298" y="3092303"/>
                  <a:pt x="376766" y="3086842"/>
                </a:cubicBezTo>
                <a:cubicBezTo>
                  <a:pt x="385004" y="3076773"/>
                  <a:pt x="393928" y="3067278"/>
                  <a:pt x="402166" y="3057209"/>
                </a:cubicBezTo>
                <a:cubicBezTo>
                  <a:pt x="406634" y="3051748"/>
                  <a:pt x="410179" y="3045549"/>
                  <a:pt x="414866" y="3040276"/>
                </a:cubicBezTo>
                <a:cubicBezTo>
                  <a:pt x="421495" y="3032818"/>
                  <a:pt x="429462" y="3026618"/>
                  <a:pt x="436033" y="3019109"/>
                </a:cubicBezTo>
                <a:cubicBezTo>
                  <a:pt x="439383" y="3015280"/>
                  <a:pt x="440591" y="3009666"/>
                  <a:pt x="444500" y="3006409"/>
                </a:cubicBezTo>
                <a:cubicBezTo>
                  <a:pt x="451477" y="3000595"/>
                  <a:pt x="465309" y="2996650"/>
                  <a:pt x="474133" y="2993709"/>
                </a:cubicBezTo>
                <a:cubicBezTo>
                  <a:pt x="475544" y="2989476"/>
                  <a:pt x="476370" y="2985000"/>
                  <a:pt x="478366" y="2981009"/>
                </a:cubicBezTo>
                <a:cubicBezTo>
                  <a:pt x="482270" y="2973200"/>
                  <a:pt x="492512" y="2960290"/>
                  <a:pt x="499533" y="2955609"/>
                </a:cubicBezTo>
                <a:cubicBezTo>
                  <a:pt x="507409" y="2950358"/>
                  <a:pt x="516466" y="2947142"/>
                  <a:pt x="524933" y="2942909"/>
                </a:cubicBezTo>
                <a:cubicBezTo>
                  <a:pt x="547454" y="2907519"/>
                  <a:pt x="544027" y="2900812"/>
                  <a:pt x="571500" y="2883642"/>
                </a:cubicBezTo>
                <a:cubicBezTo>
                  <a:pt x="576851" y="2880298"/>
                  <a:pt x="582789" y="2877998"/>
                  <a:pt x="588433" y="2875176"/>
                </a:cubicBezTo>
                <a:cubicBezTo>
                  <a:pt x="592666" y="2870943"/>
                  <a:pt x="596587" y="2866372"/>
                  <a:pt x="601133" y="2862476"/>
                </a:cubicBezTo>
                <a:cubicBezTo>
                  <a:pt x="611782" y="2853348"/>
                  <a:pt x="622474" y="2848686"/>
                  <a:pt x="630766" y="2837076"/>
                </a:cubicBezTo>
                <a:cubicBezTo>
                  <a:pt x="634434" y="2831941"/>
                  <a:pt x="634305" y="2824084"/>
                  <a:pt x="639233" y="2820142"/>
                </a:cubicBezTo>
                <a:cubicBezTo>
                  <a:pt x="649089" y="2812257"/>
                  <a:pt x="673100" y="2803209"/>
                  <a:pt x="673100" y="2803209"/>
                </a:cubicBezTo>
                <a:cubicBezTo>
                  <a:pt x="675922" y="2798976"/>
                  <a:pt x="678309" y="2794418"/>
                  <a:pt x="681566" y="2790509"/>
                </a:cubicBezTo>
                <a:cubicBezTo>
                  <a:pt x="685399" y="2785910"/>
                  <a:pt x="690945" y="2782790"/>
                  <a:pt x="694266" y="2777809"/>
                </a:cubicBezTo>
                <a:cubicBezTo>
                  <a:pt x="699517" y="2769933"/>
                  <a:pt x="700733" y="2759533"/>
                  <a:pt x="706966" y="2752409"/>
                </a:cubicBezTo>
                <a:cubicBezTo>
                  <a:pt x="711122" y="2747660"/>
                  <a:pt x="718765" y="2747610"/>
                  <a:pt x="723900" y="2743942"/>
                </a:cubicBezTo>
                <a:cubicBezTo>
                  <a:pt x="728772" y="2740462"/>
                  <a:pt x="732767" y="2735841"/>
                  <a:pt x="736600" y="2731242"/>
                </a:cubicBezTo>
                <a:cubicBezTo>
                  <a:pt x="739857" y="2727333"/>
                  <a:pt x="741662" y="2722324"/>
                  <a:pt x="745066" y="2718542"/>
                </a:cubicBezTo>
                <a:cubicBezTo>
                  <a:pt x="769987" y="2690852"/>
                  <a:pt x="766104" y="2694640"/>
                  <a:pt x="787400" y="2680442"/>
                </a:cubicBezTo>
                <a:cubicBezTo>
                  <a:pt x="793723" y="2670956"/>
                  <a:pt x="801212" y="2659213"/>
                  <a:pt x="808566" y="2650809"/>
                </a:cubicBezTo>
                <a:cubicBezTo>
                  <a:pt x="813823" y="2644802"/>
                  <a:pt x="819534" y="2639179"/>
                  <a:pt x="825500" y="2633876"/>
                </a:cubicBezTo>
                <a:cubicBezTo>
                  <a:pt x="832253" y="2627873"/>
                  <a:pt x="840622" y="2623658"/>
                  <a:pt x="846666" y="2616942"/>
                </a:cubicBezTo>
                <a:cubicBezTo>
                  <a:pt x="859107" y="2603118"/>
                  <a:pt x="863323" y="2587586"/>
                  <a:pt x="876300" y="2574609"/>
                </a:cubicBezTo>
                <a:cubicBezTo>
                  <a:pt x="879898" y="2571011"/>
                  <a:pt x="884767" y="2568964"/>
                  <a:pt x="889000" y="2566142"/>
                </a:cubicBezTo>
                <a:cubicBezTo>
                  <a:pt x="893233" y="2559087"/>
                  <a:pt x="897136" y="2551822"/>
                  <a:pt x="901700" y="2544976"/>
                </a:cubicBezTo>
                <a:cubicBezTo>
                  <a:pt x="905614" y="2539105"/>
                  <a:pt x="910974" y="2534210"/>
                  <a:pt x="914400" y="2528042"/>
                </a:cubicBezTo>
                <a:cubicBezTo>
                  <a:pt x="918090" y="2521399"/>
                  <a:pt x="918307" y="2512955"/>
                  <a:pt x="922866" y="2506876"/>
                </a:cubicBezTo>
                <a:cubicBezTo>
                  <a:pt x="927099" y="2501231"/>
                  <a:pt x="934443" y="2498768"/>
                  <a:pt x="939800" y="2494176"/>
                </a:cubicBezTo>
                <a:cubicBezTo>
                  <a:pt x="944346" y="2490280"/>
                  <a:pt x="948267" y="2485709"/>
                  <a:pt x="952500" y="2481476"/>
                </a:cubicBezTo>
                <a:cubicBezTo>
                  <a:pt x="960816" y="2456527"/>
                  <a:pt x="951128" y="2481130"/>
                  <a:pt x="969433" y="2451842"/>
                </a:cubicBezTo>
                <a:cubicBezTo>
                  <a:pt x="984778" y="2427290"/>
                  <a:pt x="968938" y="2440884"/>
                  <a:pt x="990600" y="2426442"/>
                </a:cubicBezTo>
                <a:cubicBezTo>
                  <a:pt x="996244" y="2417975"/>
                  <a:pt x="1004315" y="2410696"/>
                  <a:pt x="1007533" y="2401042"/>
                </a:cubicBezTo>
                <a:cubicBezTo>
                  <a:pt x="1008944" y="2396809"/>
                  <a:pt x="1009599" y="2392243"/>
                  <a:pt x="1011766" y="2388342"/>
                </a:cubicBezTo>
                <a:cubicBezTo>
                  <a:pt x="1024424" y="2365557"/>
                  <a:pt x="1025974" y="2365668"/>
                  <a:pt x="1041400" y="2350242"/>
                </a:cubicBezTo>
                <a:cubicBezTo>
                  <a:pt x="1067380" y="2285289"/>
                  <a:pt x="1032446" y="2364568"/>
                  <a:pt x="1062566" y="2316376"/>
                </a:cubicBezTo>
                <a:cubicBezTo>
                  <a:pt x="1078168" y="2291413"/>
                  <a:pt x="1065413" y="2302215"/>
                  <a:pt x="1075266" y="2282509"/>
                </a:cubicBezTo>
                <a:cubicBezTo>
                  <a:pt x="1078946" y="2275149"/>
                  <a:pt x="1083282" y="2268107"/>
                  <a:pt x="1087966" y="2261342"/>
                </a:cubicBezTo>
                <a:cubicBezTo>
                  <a:pt x="1095998" y="2249740"/>
                  <a:pt x="1113366" y="2227476"/>
                  <a:pt x="1113366" y="2227476"/>
                </a:cubicBezTo>
                <a:cubicBezTo>
                  <a:pt x="1122177" y="2192235"/>
                  <a:pt x="1111449" y="2227075"/>
                  <a:pt x="1126066" y="2197842"/>
                </a:cubicBezTo>
                <a:cubicBezTo>
                  <a:pt x="1128062" y="2193851"/>
                  <a:pt x="1127512" y="2188626"/>
                  <a:pt x="1130300" y="2185142"/>
                </a:cubicBezTo>
                <a:cubicBezTo>
                  <a:pt x="1133478" y="2181169"/>
                  <a:pt x="1138767" y="2179498"/>
                  <a:pt x="1143000" y="2176676"/>
                </a:cubicBezTo>
                <a:cubicBezTo>
                  <a:pt x="1145822" y="2169620"/>
                  <a:pt x="1147439" y="2161953"/>
                  <a:pt x="1151466" y="2155509"/>
                </a:cubicBezTo>
                <a:cubicBezTo>
                  <a:pt x="1156718" y="2147106"/>
                  <a:pt x="1180375" y="2130421"/>
                  <a:pt x="1185333" y="2125876"/>
                </a:cubicBezTo>
                <a:cubicBezTo>
                  <a:pt x="1195631" y="2116437"/>
                  <a:pt x="1205088" y="2106120"/>
                  <a:pt x="1214966" y="2096242"/>
                </a:cubicBezTo>
                <a:cubicBezTo>
                  <a:pt x="1220611" y="2090597"/>
                  <a:pt x="1224488" y="2082274"/>
                  <a:pt x="1231900" y="2079309"/>
                </a:cubicBezTo>
                <a:lnTo>
                  <a:pt x="1253066" y="2070842"/>
                </a:lnTo>
                <a:cubicBezTo>
                  <a:pt x="1257299" y="2066609"/>
                  <a:pt x="1262445" y="2063123"/>
                  <a:pt x="1265766" y="2058142"/>
                </a:cubicBezTo>
                <a:cubicBezTo>
                  <a:pt x="1268241" y="2054429"/>
                  <a:pt x="1266845" y="2048597"/>
                  <a:pt x="1270000" y="2045442"/>
                </a:cubicBezTo>
                <a:cubicBezTo>
                  <a:pt x="1274462" y="2040980"/>
                  <a:pt x="1281582" y="2040321"/>
                  <a:pt x="1286933" y="2036976"/>
                </a:cubicBezTo>
                <a:cubicBezTo>
                  <a:pt x="1292916" y="2033237"/>
                  <a:pt x="1298622" y="2028996"/>
                  <a:pt x="1303866" y="2024276"/>
                </a:cubicBezTo>
                <a:cubicBezTo>
                  <a:pt x="1312766" y="2016266"/>
                  <a:pt x="1319303" y="2005518"/>
                  <a:pt x="1329266" y="1998876"/>
                </a:cubicBezTo>
                <a:cubicBezTo>
                  <a:pt x="1339314" y="1992177"/>
                  <a:pt x="1349715" y="1985582"/>
                  <a:pt x="1358900" y="1977709"/>
                </a:cubicBezTo>
                <a:cubicBezTo>
                  <a:pt x="1382929" y="1957113"/>
                  <a:pt x="1359007" y="1971306"/>
                  <a:pt x="1388533" y="1956542"/>
                </a:cubicBezTo>
                <a:cubicBezTo>
                  <a:pt x="1394177" y="1949487"/>
                  <a:pt x="1398064" y="1940557"/>
                  <a:pt x="1405466" y="1935376"/>
                </a:cubicBezTo>
                <a:cubicBezTo>
                  <a:pt x="1412777" y="1930258"/>
                  <a:pt x="1422399" y="1929731"/>
                  <a:pt x="1430866" y="1926909"/>
                </a:cubicBezTo>
                <a:cubicBezTo>
                  <a:pt x="1453029" y="1919521"/>
                  <a:pt x="1439155" y="1923306"/>
                  <a:pt x="1473200" y="1918442"/>
                </a:cubicBezTo>
                <a:cubicBezTo>
                  <a:pt x="1487667" y="1922576"/>
                  <a:pt x="1504624" y="1927777"/>
                  <a:pt x="1519766" y="1931142"/>
                </a:cubicBezTo>
                <a:cubicBezTo>
                  <a:pt x="1526790" y="1932703"/>
                  <a:pt x="1534107" y="1933101"/>
                  <a:pt x="1540933" y="1935376"/>
                </a:cubicBezTo>
                <a:cubicBezTo>
                  <a:pt x="1559579" y="1941591"/>
                  <a:pt x="1577717" y="1949243"/>
                  <a:pt x="1595966" y="1956542"/>
                </a:cubicBezTo>
                <a:cubicBezTo>
                  <a:pt x="1605944" y="1960533"/>
                  <a:pt x="1615680" y="1965109"/>
                  <a:pt x="1625600" y="1969242"/>
                </a:cubicBezTo>
                <a:cubicBezTo>
                  <a:pt x="1632614" y="1972165"/>
                  <a:pt x="1640250" y="1973799"/>
                  <a:pt x="1646766" y="1977709"/>
                </a:cubicBezTo>
                <a:cubicBezTo>
                  <a:pt x="1672296" y="1993027"/>
                  <a:pt x="1661087" y="1985845"/>
                  <a:pt x="1680633" y="1998876"/>
                </a:cubicBezTo>
                <a:lnTo>
                  <a:pt x="1706033" y="2041209"/>
                </a:lnTo>
                <a:cubicBezTo>
                  <a:pt x="1710266" y="2048265"/>
                  <a:pt x="1713796" y="2055793"/>
                  <a:pt x="1718733" y="2062376"/>
                </a:cubicBezTo>
                <a:cubicBezTo>
                  <a:pt x="1760238" y="2117715"/>
                  <a:pt x="1708949" y="2048678"/>
                  <a:pt x="1739900" y="2092009"/>
                </a:cubicBezTo>
                <a:cubicBezTo>
                  <a:pt x="1744001" y="2097750"/>
                  <a:pt x="1748367" y="2103298"/>
                  <a:pt x="1752600" y="2108942"/>
                </a:cubicBezTo>
                <a:cubicBezTo>
                  <a:pt x="1771869" y="2166755"/>
                  <a:pt x="1750846" y="2107673"/>
                  <a:pt x="1769533" y="2151276"/>
                </a:cubicBezTo>
                <a:cubicBezTo>
                  <a:pt x="1774698" y="2163328"/>
                  <a:pt x="1772062" y="2166505"/>
                  <a:pt x="1782233" y="2176676"/>
                </a:cubicBezTo>
                <a:cubicBezTo>
                  <a:pt x="1787222" y="2181665"/>
                  <a:pt x="1760361" y="2142104"/>
                  <a:pt x="1799166" y="2189376"/>
                </a:cubicBezTo>
                <a:cubicBezTo>
                  <a:pt x="1837972" y="2236648"/>
                  <a:pt x="2010833" y="2456076"/>
                  <a:pt x="2015066" y="2460309"/>
                </a:cubicBezTo>
                <a:cubicBezTo>
                  <a:pt x="2084211" y="2456781"/>
                  <a:pt x="2177344" y="2220420"/>
                  <a:pt x="2214033" y="2168209"/>
                </a:cubicBezTo>
                <a:cubicBezTo>
                  <a:pt x="2250722" y="2115998"/>
                  <a:pt x="2228144" y="2154098"/>
                  <a:pt x="2235200" y="2147042"/>
                </a:cubicBezTo>
                <a:cubicBezTo>
                  <a:pt x="2236611" y="2139987"/>
                  <a:pt x="2236907" y="2132613"/>
                  <a:pt x="2239433" y="2125876"/>
                </a:cubicBezTo>
                <a:cubicBezTo>
                  <a:pt x="2241220" y="2121112"/>
                  <a:pt x="2246291" y="2118003"/>
                  <a:pt x="2247900" y="2113176"/>
                </a:cubicBezTo>
                <a:cubicBezTo>
                  <a:pt x="2250614" y="2105033"/>
                  <a:pt x="2250271" y="2096155"/>
                  <a:pt x="2252133" y="2087776"/>
                </a:cubicBezTo>
                <a:cubicBezTo>
                  <a:pt x="2253101" y="2083420"/>
                  <a:pt x="2255284" y="2079405"/>
                  <a:pt x="2256366" y="2075076"/>
                </a:cubicBezTo>
                <a:cubicBezTo>
                  <a:pt x="2258111" y="2068095"/>
                  <a:pt x="2257928" y="2060590"/>
                  <a:pt x="2260600" y="2053909"/>
                </a:cubicBezTo>
                <a:cubicBezTo>
                  <a:pt x="2263656" y="2046269"/>
                  <a:pt x="2269360" y="2039966"/>
                  <a:pt x="2273300" y="2032742"/>
                </a:cubicBezTo>
                <a:cubicBezTo>
                  <a:pt x="2277833" y="2024432"/>
                  <a:pt x="2282569" y="2016164"/>
                  <a:pt x="2286000" y="2007342"/>
                </a:cubicBezTo>
                <a:cubicBezTo>
                  <a:pt x="2292469" y="1990706"/>
                  <a:pt x="2293032" y="1971394"/>
                  <a:pt x="2302933" y="1956542"/>
                </a:cubicBezTo>
                <a:cubicBezTo>
                  <a:pt x="2324430" y="1924296"/>
                  <a:pt x="2314631" y="1939867"/>
                  <a:pt x="2332566" y="1909976"/>
                </a:cubicBezTo>
                <a:cubicBezTo>
                  <a:pt x="2335388" y="1900098"/>
                  <a:pt x="2336635" y="1889626"/>
                  <a:pt x="2341033" y="1880342"/>
                </a:cubicBezTo>
                <a:cubicBezTo>
                  <a:pt x="2349425" y="1862625"/>
                  <a:pt x="2370666" y="1829542"/>
                  <a:pt x="2370666" y="1829542"/>
                </a:cubicBezTo>
                <a:cubicBezTo>
                  <a:pt x="2374630" y="1809724"/>
                  <a:pt x="2376788" y="1793043"/>
                  <a:pt x="2387600" y="1774509"/>
                </a:cubicBezTo>
                <a:cubicBezTo>
                  <a:pt x="2391622" y="1767614"/>
                  <a:pt x="2398889" y="1763220"/>
                  <a:pt x="2404533" y="1757576"/>
                </a:cubicBezTo>
                <a:cubicBezTo>
                  <a:pt x="2407355" y="1744876"/>
                  <a:pt x="2407996" y="1731485"/>
                  <a:pt x="2413000" y="1719476"/>
                </a:cubicBezTo>
                <a:cubicBezTo>
                  <a:pt x="2415303" y="1713950"/>
                  <a:pt x="2422793" y="1712009"/>
                  <a:pt x="2425700" y="1706776"/>
                </a:cubicBezTo>
                <a:cubicBezTo>
                  <a:pt x="2430034" y="1698974"/>
                  <a:pt x="2430589" y="1689552"/>
                  <a:pt x="2434166" y="1681376"/>
                </a:cubicBezTo>
                <a:cubicBezTo>
                  <a:pt x="2440490" y="1666922"/>
                  <a:pt x="2449118" y="1653543"/>
                  <a:pt x="2455333" y="1639042"/>
                </a:cubicBezTo>
                <a:cubicBezTo>
                  <a:pt x="2470325" y="1604061"/>
                  <a:pt x="2457607" y="1612015"/>
                  <a:pt x="2484966" y="1605176"/>
                </a:cubicBezTo>
                <a:cubicBezTo>
                  <a:pt x="2493576" y="1562134"/>
                  <a:pt x="2484754" y="1601688"/>
                  <a:pt x="2493433" y="1571309"/>
                </a:cubicBezTo>
                <a:cubicBezTo>
                  <a:pt x="2495031" y="1565715"/>
                  <a:pt x="2495374" y="1559724"/>
                  <a:pt x="2497666" y="1554376"/>
                </a:cubicBezTo>
                <a:cubicBezTo>
                  <a:pt x="2500026" y="1548870"/>
                  <a:pt x="2516978" y="1527628"/>
                  <a:pt x="2518833" y="1524742"/>
                </a:cubicBezTo>
                <a:cubicBezTo>
                  <a:pt x="2559808" y="1461003"/>
                  <a:pt x="2527954" y="1502758"/>
                  <a:pt x="2561166" y="1461242"/>
                </a:cubicBezTo>
                <a:cubicBezTo>
                  <a:pt x="2594681" y="1371869"/>
                  <a:pt x="2555900" y="1465639"/>
                  <a:pt x="2586566" y="1410442"/>
                </a:cubicBezTo>
                <a:cubicBezTo>
                  <a:pt x="2590256" y="1403799"/>
                  <a:pt x="2592630" y="1396485"/>
                  <a:pt x="2595033" y="1389276"/>
                </a:cubicBezTo>
                <a:cubicBezTo>
                  <a:pt x="2596873" y="1383756"/>
                  <a:pt x="2596508" y="1377465"/>
                  <a:pt x="2599266" y="1372342"/>
                </a:cubicBezTo>
                <a:cubicBezTo>
                  <a:pt x="2606502" y="1358903"/>
                  <a:pt x="2619839" y="1348722"/>
                  <a:pt x="2624666" y="1334242"/>
                </a:cubicBezTo>
                <a:cubicBezTo>
                  <a:pt x="2635364" y="1302149"/>
                  <a:pt x="2627778" y="1315982"/>
                  <a:pt x="2645833" y="1291909"/>
                </a:cubicBezTo>
                <a:cubicBezTo>
                  <a:pt x="2647244" y="1287676"/>
                  <a:pt x="2648984" y="1283538"/>
                  <a:pt x="2650066" y="1279209"/>
                </a:cubicBezTo>
                <a:cubicBezTo>
                  <a:pt x="2651811" y="1272228"/>
                  <a:pt x="2651774" y="1264779"/>
                  <a:pt x="2654300" y="1258042"/>
                </a:cubicBezTo>
                <a:cubicBezTo>
                  <a:pt x="2656086" y="1253278"/>
                  <a:pt x="2660295" y="1249789"/>
                  <a:pt x="2662766" y="1245342"/>
                </a:cubicBezTo>
                <a:cubicBezTo>
                  <a:pt x="2686269" y="1203036"/>
                  <a:pt x="2662567" y="1235420"/>
                  <a:pt x="2696633" y="1194542"/>
                </a:cubicBezTo>
                <a:cubicBezTo>
                  <a:pt x="2699455" y="1187487"/>
                  <a:pt x="2702432" y="1180491"/>
                  <a:pt x="2705100" y="1173376"/>
                </a:cubicBezTo>
                <a:cubicBezTo>
                  <a:pt x="2706667" y="1169198"/>
                  <a:pt x="2707337" y="1164667"/>
                  <a:pt x="2709333" y="1160676"/>
                </a:cubicBezTo>
                <a:cubicBezTo>
                  <a:pt x="2713013" y="1153316"/>
                  <a:pt x="2718353" y="1146869"/>
                  <a:pt x="2722033" y="1139509"/>
                </a:cubicBezTo>
                <a:cubicBezTo>
                  <a:pt x="2724029" y="1135518"/>
                  <a:pt x="2724270" y="1130800"/>
                  <a:pt x="2726266" y="1126809"/>
                </a:cubicBezTo>
                <a:cubicBezTo>
                  <a:pt x="2759305" y="1060732"/>
                  <a:pt x="2730816" y="1120965"/>
                  <a:pt x="2751666" y="1084476"/>
                </a:cubicBezTo>
                <a:cubicBezTo>
                  <a:pt x="2776693" y="1040677"/>
                  <a:pt x="2741360" y="1095570"/>
                  <a:pt x="2772833" y="1050609"/>
                </a:cubicBezTo>
                <a:cubicBezTo>
                  <a:pt x="2778668" y="1042273"/>
                  <a:pt x="2784893" y="1034142"/>
                  <a:pt x="2789766" y="1025209"/>
                </a:cubicBezTo>
                <a:cubicBezTo>
                  <a:pt x="2806040" y="995374"/>
                  <a:pt x="2787948" y="1010898"/>
                  <a:pt x="2810933" y="995576"/>
                </a:cubicBezTo>
                <a:cubicBezTo>
                  <a:pt x="2827265" y="946583"/>
                  <a:pt x="2811259" y="990608"/>
                  <a:pt x="2827866" y="953242"/>
                </a:cubicBezTo>
                <a:cubicBezTo>
                  <a:pt x="2830952" y="946298"/>
                  <a:pt x="2831388" y="937845"/>
                  <a:pt x="2836333" y="932076"/>
                </a:cubicBezTo>
                <a:cubicBezTo>
                  <a:pt x="2840440" y="927285"/>
                  <a:pt x="2847622" y="926431"/>
                  <a:pt x="2853266" y="923609"/>
                </a:cubicBezTo>
                <a:lnTo>
                  <a:pt x="2878666" y="885509"/>
                </a:lnTo>
                <a:lnTo>
                  <a:pt x="2887133" y="872809"/>
                </a:lnTo>
                <a:cubicBezTo>
                  <a:pt x="2896841" y="843683"/>
                  <a:pt x="2884366" y="878344"/>
                  <a:pt x="2908300" y="830476"/>
                </a:cubicBezTo>
                <a:cubicBezTo>
                  <a:pt x="2910296" y="826485"/>
                  <a:pt x="2909745" y="821261"/>
                  <a:pt x="2912533" y="817776"/>
                </a:cubicBezTo>
                <a:cubicBezTo>
                  <a:pt x="2921259" y="806868"/>
                  <a:pt x="2942166" y="788142"/>
                  <a:pt x="2942166" y="788142"/>
                </a:cubicBezTo>
                <a:cubicBezTo>
                  <a:pt x="2943577" y="781087"/>
                  <a:pt x="2943728" y="773656"/>
                  <a:pt x="2946400" y="766976"/>
                </a:cubicBezTo>
                <a:cubicBezTo>
                  <a:pt x="2964518" y="721681"/>
                  <a:pt x="2963038" y="731944"/>
                  <a:pt x="2988733" y="699242"/>
                </a:cubicBezTo>
                <a:cubicBezTo>
                  <a:pt x="2997451" y="688146"/>
                  <a:pt x="3006873" y="677476"/>
                  <a:pt x="3014133" y="665376"/>
                </a:cubicBezTo>
                <a:cubicBezTo>
                  <a:pt x="3018366" y="658320"/>
                  <a:pt x="3021366" y="650359"/>
                  <a:pt x="3026833" y="644209"/>
                </a:cubicBezTo>
                <a:cubicBezTo>
                  <a:pt x="3032836" y="637456"/>
                  <a:pt x="3041611" y="633665"/>
                  <a:pt x="3048000" y="627276"/>
                </a:cubicBezTo>
                <a:cubicBezTo>
                  <a:pt x="3057117" y="618159"/>
                  <a:pt x="3064136" y="605146"/>
                  <a:pt x="3069166" y="593409"/>
                </a:cubicBezTo>
                <a:cubicBezTo>
                  <a:pt x="3070924" y="589307"/>
                  <a:pt x="3070543" y="584137"/>
                  <a:pt x="3073400" y="580709"/>
                </a:cubicBezTo>
                <a:cubicBezTo>
                  <a:pt x="3125910" y="517698"/>
                  <a:pt x="3063699" y="607959"/>
                  <a:pt x="3098800" y="555309"/>
                </a:cubicBezTo>
                <a:cubicBezTo>
                  <a:pt x="3110953" y="506693"/>
                  <a:pt x="3093958" y="566607"/>
                  <a:pt x="3111500" y="525676"/>
                </a:cubicBezTo>
                <a:cubicBezTo>
                  <a:pt x="3123473" y="497739"/>
                  <a:pt x="3103482" y="516760"/>
                  <a:pt x="3132666" y="487576"/>
                </a:cubicBezTo>
                <a:cubicBezTo>
                  <a:pt x="3139055" y="481187"/>
                  <a:pt x="3147727" y="477303"/>
                  <a:pt x="3153833" y="470642"/>
                </a:cubicBezTo>
                <a:cubicBezTo>
                  <a:pt x="3163368" y="460240"/>
                  <a:pt x="3170050" y="447490"/>
                  <a:pt x="3179233" y="436776"/>
                </a:cubicBezTo>
                <a:cubicBezTo>
                  <a:pt x="3187025" y="427685"/>
                  <a:pt x="3196579" y="420236"/>
                  <a:pt x="3204633" y="411376"/>
                </a:cubicBezTo>
                <a:cubicBezTo>
                  <a:pt x="3210711" y="404690"/>
                  <a:pt x="3216145" y="397437"/>
                  <a:pt x="3221566" y="390209"/>
                </a:cubicBezTo>
                <a:cubicBezTo>
                  <a:pt x="3224619" y="386139"/>
                  <a:pt x="3226595" y="381260"/>
                  <a:pt x="3230033" y="377509"/>
                </a:cubicBezTo>
                <a:cubicBezTo>
                  <a:pt x="3242169" y="364269"/>
                  <a:pt x="3260100" y="355473"/>
                  <a:pt x="3268133" y="339409"/>
                </a:cubicBezTo>
                <a:cubicBezTo>
                  <a:pt x="3286294" y="303089"/>
                  <a:pt x="3267119" y="339688"/>
                  <a:pt x="3285066" y="309776"/>
                </a:cubicBezTo>
                <a:cubicBezTo>
                  <a:pt x="3295152" y="292966"/>
                  <a:pt x="3300838" y="272838"/>
                  <a:pt x="3314700" y="258976"/>
                </a:cubicBezTo>
                <a:lnTo>
                  <a:pt x="3344333" y="229342"/>
                </a:lnTo>
                <a:cubicBezTo>
                  <a:pt x="3349169" y="209996"/>
                  <a:pt x="3346970" y="213590"/>
                  <a:pt x="3357033" y="195476"/>
                </a:cubicBezTo>
                <a:cubicBezTo>
                  <a:pt x="3361029" y="188283"/>
                  <a:pt x="3363915" y="180127"/>
                  <a:pt x="3369733" y="174309"/>
                </a:cubicBezTo>
                <a:cubicBezTo>
                  <a:pt x="3378316" y="165725"/>
                  <a:pt x="3390343" y="161262"/>
                  <a:pt x="3399366" y="153142"/>
                </a:cubicBezTo>
                <a:cubicBezTo>
                  <a:pt x="3404610" y="148422"/>
                  <a:pt x="3407420" y="141519"/>
                  <a:pt x="3412066" y="136209"/>
                </a:cubicBezTo>
                <a:cubicBezTo>
                  <a:pt x="3417323" y="130202"/>
                  <a:pt x="3423697" y="125242"/>
                  <a:pt x="3429000" y="119276"/>
                </a:cubicBezTo>
                <a:cubicBezTo>
                  <a:pt x="3438500" y="108588"/>
                  <a:pt x="3444390" y="94983"/>
                  <a:pt x="3458633" y="89642"/>
                </a:cubicBezTo>
                <a:cubicBezTo>
                  <a:pt x="3465370" y="87116"/>
                  <a:pt x="3472744" y="86820"/>
                  <a:pt x="3479800" y="85409"/>
                </a:cubicBezTo>
                <a:cubicBezTo>
                  <a:pt x="3490838" y="74370"/>
                  <a:pt x="3499662" y="62778"/>
                  <a:pt x="3513666" y="55776"/>
                </a:cubicBezTo>
                <a:cubicBezTo>
                  <a:pt x="3520463" y="52378"/>
                  <a:pt x="3527677" y="49865"/>
                  <a:pt x="3534833" y="47309"/>
                </a:cubicBezTo>
                <a:cubicBezTo>
                  <a:pt x="3547440" y="42806"/>
                  <a:pt x="3572933" y="34609"/>
                  <a:pt x="3572933" y="34609"/>
                </a:cubicBezTo>
                <a:cubicBezTo>
                  <a:pt x="3577166" y="28965"/>
                  <a:pt x="3579048" y="20209"/>
                  <a:pt x="3585633" y="17676"/>
                </a:cubicBezTo>
                <a:cubicBezTo>
                  <a:pt x="3598869" y="12585"/>
                  <a:pt x="3613909" y="15316"/>
                  <a:pt x="3627966" y="13442"/>
                </a:cubicBezTo>
                <a:cubicBezTo>
                  <a:pt x="3635098" y="12491"/>
                  <a:pt x="3642010" y="10226"/>
                  <a:pt x="3649133" y="9209"/>
                </a:cubicBezTo>
                <a:cubicBezTo>
                  <a:pt x="3661783" y="7402"/>
                  <a:pt x="3674533" y="6387"/>
                  <a:pt x="3687233" y="4976"/>
                </a:cubicBezTo>
                <a:cubicBezTo>
                  <a:pt x="3696321" y="2704"/>
                  <a:pt x="3716796" y="-4984"/>
                  <a:pt x="3725333" y="4976"/>
                </a:cubicBezTo>
                <a:cubicBezTo>
                  <a:pt x="3730919" y="11493"/>
                  <a:pt x="3727100" y="22155"/>
                  <a:pt x="3729566" y="30376"/>
                </a:cubicBezTo>
                <a:cubicBezTo>
                  <a:pt x="3731379" y="36420"/>
                  <a:pt x="3733993" y="42461"/>
                  <a:pt x="3738033" y="47309"/>
                </a:cubicBezTo>
                <a:cubicBezTo>
                  <a:pt x="3748254" y="59574"/>
                  <a:pt x="3771900" y="81176"/>
                  <a:pt x="3771900" y="81176"/>
                </a:cubicBezTo>
                <a:cubicBezTo>
                  <a:pt x="3774722" y="86820"/>
                  <a:pt x="3776698" y="92974"/>
                  <a:pt x="3780366" y="98109"/>
                </a:cubicBezTo>
                <a:cubicBezTo>
                  <a:pt x="3783846" y="102981"/>
                  <a:pt x="3790589" y="105359"/>
                  <a:pt x="3793066" y="110809"/>
                </a:cubicBezTo>
                <a:cubicBezTo>
                  <a:pt x="3820267" y="170650"/>
                  <a:pt x="3775281" y="122174"/>
                  <a:pt x="3831166" y="170076"/>
                </a:cubicBezTo>
                <a:cubicBezTo>
                  <a:pt x="3832577" y="174309"/>
                  <a:pt x="3834318" y="178447"/>
                  <a:pt x="3835400" y="182776"/>
                </a:cubicBezTo>
                <a:cubicBezTo>
                  <a:pt x="3837145" y="189756"/>
                  <a:pt x="3837517" y="197065"/>
                  <a:pt x="3839633" y="203942"/>
                </a:cubicBezTo>
                <a:cubicBezTo>
                  <a:pt x="3843179" y="215465"/>
                  <a:pt x="3846941" y="227025"/>
                  <a:pt x="3852333" y="237809"/>
                </a:cubicBezTo>
                <a:cubicBezTo>
                  <a:pt x="3855488" y="244120"/>
                  <a:pt x="3860800" y="249098"/>
                  <a:pt x="3865033" y="254742"/>
                </a:cubicBezTo>
                <a:cubicBezTo>
                  <a:pt x="3867855" y="264620"/>
                  <a:pt x="3868906" y="275187"/>
                  <a:pt x="3873500" y="284376"/>
                </a:cubicBezTo>
                <a:cubicBezTo>
                  <a:pt x="3876177" y="289731"/>
                  <a:pt x="3882608" y="292287"/>
                  <a:pt x="3886200" y="297076"/>
                </a:cubicBezTo>
                <a:cubicBezTo>
                  <a:pt x="3891137" y="303658"/>
                  <a:pt x="3894336" y="311396"/>
                  <a:pt x="3898900" y="318242"/>
                </a:cubicBezTo>
                <a:cubicBezTo>
                  <a:pt x="3902814" y="324113"/>
                  <a:pt x="3907367" y="329531"/>
                  <a:pt x="3911600" y="335176"/>
                </a:cubicBezTo>
                <a:cubicBezTo>
                  <a:pt x="3913011" y="343643"/>
                  <a:pt x="3912900" y="352509"/>
                  <a:pt x="3915833" y="360576"/>
                </a:cubicBezTo>
                <a:cubicBezTo>
                  <a:pt x="3922235" y="378181"/>
                  <a:pt x="3932810" y="386019"/>
                  <a:pt x="3945466" y="398676"/>
                </a:cubicBezTo>
                <a:cubicBezTo>
                  <a:pt x="3952522" y="415609"/>
                  <a:pt x="3952308" y="438017"/>
                  <a:pt x="3966633" y="449476"/>
                </a:cubicBezTo>
                <a:cubicBezTo>
                  <a:pt x="3978070" y="458625"/>
                  <a:pt x="3990956" y="467655"/>
                  <a:pt x="4000500" y="479109"/>
                </a:cubicBezTo>
                <a:cubicBezTo>
                  <a:pt x="4029968" y="514472"/>
                  <a:pt x="3984562" y="467405"/>
                  <a:pt x="4021666" y="504509"/>
                </a:cubicBezTo>
                <a:cubicBezTo>
                  <a:pt x="4022952" y="507724"/>
                  <a:pt x="4034644" y="538653"/>
                  <a:pt x="4038600" y="542609"/>
                </a:cubicBezTo>
                <a:cubicBezTo>
                  <a:pt x="4043062" y="547071"/>
                  <a:pt x="4049889" y="548254"/>
                  <a:pt x="4055533" y="551076"/>
                </a:cubicBezTo>
                <a:cubicBezTo>
                  <a:pt x="4064428" y="577763"/>
                  <a:pt x="4053245" y="548674"/>
                  <a:pt x="4072466" y="580709"/>
                </a:cubicBezTo>
                <a:cubicBezTo>
                  <a:pt x="4077336" y="588826"/>
                  <a:pt x="4081249" y="597491"/>
                  <a:pt x="4085166" y="606109"/>
                </a:cubicBezTo>
                <a:cubicBezTo>
                  <a:pt x="4093599" y="624662"/>
                  <a:pt x="4093068" y="631861"/>
                  <a:pt x="4106333" y="648442"/>
                </a:cubicBezTo>
                <a:cubicBezTo>
                  <a:pt x="4112566" y="656234"/>
                  <a:pt x="4120444" y="662553"/>
                  <a:pt x="4127500" y="669609"/>
                </a:cubicBezTo>
                <a:cubicBezTo>
                  <a:pt x="4130322" y="676665"/>
                  <a:pt x="4133369" y="683634"/>
                  <a:pt x="4135966" y="690776"/>
                </a:cubicBezTo>
                <a:cubicBezTo>
                  <a:pt x="4139016" y="699163"/>
                  <a:pt x="4139482" y="708750"/>
                  <a:pt x="4144433" y="716176"/>
                </a:cubicBezTo>
                <a:cubicBezTo>
                  <a:pt x="4151075" y="726139"/>
                  <a:pt x="4161366" y="733109"/>
                  <a:pt x="4169833" y="741576"/>
                </a:cubicBezTo>
                <a:cubicBezTo>
                  <a:pt x="4185376" y="788208"/>
                  <a:pt x="4157241" y="704625"/>
                  <a:pt x="4182533" y="775442"/>
                </a:cubicBezTo>
                <a:cubicBezTo>
                  <a:pt x="4187036" y="788049"/>
                  <a:pt x="4188732" y="801840"/>
                  <a:pt x="4195233" y="813542"/>
                </a:cubicBezTo>
                <a:cubicBezTo>
                  <a:pt x="4210058" y="840227"/>
                  <a:pt x="4229100" y="864342"/>
                  <a:pt x="4246033" y="889742"/>
                </a:cubicBezTo>
                <a:cubicBezTo>
                  <a:pt x="4254500" y="902442"/>
                  <a:pt x="4265562" y="913753"/>
                  <a:pt x="4271433" y="927842"/>
                </a:cubicBezTo>
                <a:cubicBezTo>
                  <a:pt x="4278489" y="944775"/>
                  <a:pt x="4284685" y="962093"/>
                  <a:pt x="4292600" y="978642"/>
                </a:cubicBezTo>
                <a:cubicBezTo>
                  <a:pt x="4318850" y="1033528"/>
                  <a:pt x="4317737" y="1015524"/>
                  <a:pt x="4339166" y="1071776"/>
                </a:cubicBezTo>
                <a:cubicBezTo>
                  <a:pt x="4344411" y="1085543"/>
                  <a:pt x="4344990" y="1101080"/>
                  <a:pt x="4351866" y="1114109"/>
                </a:cubicBezTo>
                <a:cubicBezTo>
                  <a:pt x="4371974" y="1152208"/>
                  <a:pt x="4419600" y="1224176"/>
                  <a:pt x="4419600" y="1224176"/>
                </a:cubicBezTo>
                <a:cubicBezTo>
                  <a:pt x="4426655" y="1248165"/>
                  <a:pt x="4429996" y="1273576"/>
                  <a:pt x="4440766" y="1296142"/>
                </a:cubicBezTo>
                <a:cubicBezTo>
                  <a:pt x="4459842" y="1336111"/>
                  <a:pt x="4492052" y="1369322"/>
                  <a:pt x="4508500" y="1410442"/>
                </a:cubicBezTo>
                <a:cubicBezTo>
                  <a:pt x="4555155" y="1527078"/>
                  <a:pt x="4509083" y="1421675"/>
                  <a:pt x="4572000" y="1537442"/>
                </a:cubicBezTo>
                <a:cubicBezTo>
                  <a:pt x="4595507" y="1580695"/>
                  <a:pt x="4618772" y="1624134"/>
                  <a:pt x="4639733" y="1668676"/>
                </a:cubicBezTo>
                <a:cubicBezTo>
                  <a:pt x="4651022" y="1692665"/>
                  <a:pt x="4660503" y="1717591"/>
                  <a:pt x="4673600" y="1740642"/>
                </a:cubicBezTo>
                <a:cubicBezTo>
                  <a:pt x="4695842" y="1779787"/>
                  <a:pt x="4730582" y="1812486"/>
                  <a:pt x="4745566" y="1854942"/>
                </a:cubicBezTo>
                <a:cubicBezTo>
                  <a:pt x="4754033" y="1878931"/>
                  <a:pt x="4759181" y="1904364"/>
                  <a:pt x="4770966" y="1926909"/>
                </a:cubicBezTo>
                <a:cubicBezTo>
                  <a:pt x="4791823" y="1966810"/>
                  <a:pt x="4824066" y="2000330"/>
                  <a:pt x="4842933" y="2041209"/>
                </a:cubicBezTo>
                <a:cubicBezTo>
                  <a:pt x="4859866" y="2077898"/>
                  <a:pt x="4874487" y="2115745"/>
                  <a:pt x="4893733" y="2151276"/>
                </a:cubicBezTo>
                <a:cubicBezTo>
                  <a:pt x="4925579" y="2210069"/>
                  <a:pt x="4947371" y="2247650"/>
                  <a:pt x="4974166" y="2303676"/>
                </a:cubicBezTo>
                <a:cubicBezTo>
                  <a:pt x="4981523" y="2319058"/>
                  <a:pt x="4990847" y="2333792"/>
                  <a:pt x="4995333" y="2350242"/>
                </a:cubicBezTo>
                <a:cubicBezTo>
                  <a:pt x="4999566" y="2365764"/>
                  <a:pt x="5001584" y="2382069"/>
                  <a:pt x="5008033" y="2396809"/>
                </a:cubicBezTo>
                <a:cubicBezTo>
                  <a:pt x="5070754" y="2540171"/>
                  <a:pt x="5038976" y="2434604"/>
                  <a:pt x="5071533" y="2532276"/>
                </a:cubicBezTo>
                <a:cubicBezTo>
                  <a:pt x="5102071" y="2623892"/>
                  <a:pt x="5059396" y="2519916"/>
                  <a:pt x="5122333" y="2659276"/>
                </a:cubicBezTo>
                <a:cubicBezTo>
                  <a:pt x="5129351" y="2674815"/>
                  <a:pt x="5143500" y="2705842"/>
                  <a:pt x="5143500" y="2705842"/>
                </a:cubicBezTo>
                <a:cubicBezTo>
                  <a:pt x="5152631" y="2778899"/>
                  <a:pt x="5138254" y="2698128"/>
                  <a:pt x="5168900" y="2777809"/>
                </a:cubicBezTo>
                <a:cubicBezTo>
                  <a:pt x="5177876" y="2801147"/>
                  <a:pt x="5182159" y="2826054"/>
                  <a:pt x="5190066" y="2849776"/>
                </a:cubicBezTo>
                <a:cubicBezTo>
                  <a:pt x="5198533" y="2875176"/>
                  <a:pt x="5208972" y="2900002"/>
                  <a:pt x="5215466" y="2925976"/>
                </a:cubicBezTo>
                <a:cubicBezTo>
                  <a:pt x="5218288" y="2937265"/>
                  <a:pt x="5221495" y="2948464"/>
                  <a:pt x="5223933" y="2959842"/>
                </a:cubicBezTo>
                <a:cubicBezTo>
                  <a:pt x="5225731" y="2968235"/>
                  <a:pt x="5225642" y="2977038"/>
                  <a:pt x="5228166" y="2985242"/>
                </a:cubicBezTo>
                <a:cubicBezTo>
                  <a:pt x="5231326" y="2995514"/>
                  <a:pt x="5237251" y="3004755"/>
                  <a:pt x="5240866" y="3014876"/>
                </a:cubicBezTo>
                <a:cubicBezTo>
                  <a:pt x="5266492" y="3086628"/>
                  <a:pt x="5222702" y="2991247"/>
                  <a:pt x="5274733" y="3095309"/>
                </a:cubicBezTo>
                <a:cubicBezTo>
                  <a:pt x="5275740" y="3101349"/>
                  <a:pt x="5280979" y="3134472"/>
                  <a:pt x="5283200" y="3141876"/>
                </a:cubicBezTo>
                <a:cubicBezTo>
                  <a:pt x="5285384" y="3149154"/>
                  <a:pt x="5287249" y="3156859"/>
                  <a:pt x="5291666" y="3163042"/>
                </a:cubicBezTo>
                <a:cubicBezTo>
                  <a:pt x="5294623" y="3167182"/>
                  <a:pt x="5300133" y="3168687"/>
                  <a:pt x="5304366" y="3171509"/>
                </a:cubicBezTo>
                <a:cubicBezTo>
                  <a:pt x="5323921" y="3220393"/>
                  <a:pt x="5312181" y="3201683"/>
                  <a:pt x="5334000" y="3230776"/>
                </a:cubicBezTo>
                <a:cubicBezTo>
                  <a:pt x="5341577" y="3253508"/>
                  <a:pt x="5334460" y="3237034"/>
                  <a:pt x="5355166" y="3264642"/>
                </a:cubicBezTo>
                <a:cubicBezTo>
                  <a:pt x="5358219" y="3268712"/>
                  <a:pt x="5359660" y="3274164"/>
                  <a:pt x="5363633" y="3277342"/>
                </a:cubicBezTo>
                <a:cubicBezTo>
                  <a:pt x="5367118" y="3280130"/>
                  <a:pt x="5372432" y="3279409"/>
                  <a:pt x="5376333" y="3281576"/>
                </a:cubicBezTo>
                <a:cubicBezTo>
                  <a:pt x="5385228" y="3286518"/>
                  <a:pt x="5392080" y="3295291"/>
                  <a:pt x="5401733" y="3298509"/>
                </a:cubicBezTo>
                <a:cubicBezTo>
                  <a:pt x="5410200" y="3301331"/>
                  <a:pt x="5418977" y="3303351"/>
                  <a:pt x="5427133" y="3306976"/>
                </a:cubicBezTo>
                <a:cubicBezTo>
                  <a:pt x="5473795" y="3327714"/>
                  <a:pt x="5393827" y="3301518"/>
                  <a:pt x="5461000" y="3323909"/>
                </a:cubicBezTo>
                <a:cubicBezTo>
                  <a:pt x="5485255" y="3331994"/>
                  <a:pt x="5472597" y="3323357"/>
                  <a:pt x="5499100" y="3336609"/>
                </a:cubicBezTo>
                <a:cubicBezTo>
                  <a:pt x="5506459" y="3340289"/>
                  <a:pt x="5512460" y="3346707"/>
                  <a:pt x="5520266" y="3349309"/>
                </a:cubicBezTo>
                <a:cubicBezTo>
                  <a:pt x="5529732" y="3352464"/>
                  <a:pt x="5540083" y="3351757"/>
                  <a:pt x="5549900" y="3353542"/>
                </a:cubicBezTo>
                <a:cubicBezTo>
                  <a:pt x="5555624" y="3354583"/>
                  <a:pt x="5561164" y="3356468"/>
                  <a:pt x="5566833" y="3357776"/>
                </a:cubicBezTo>
                <a:lnTo>
                  <a:pt x="5604933" y="3366242"/>
                </a:lnTo>
                <a:cubicBezTo>
                  <a:pt x="5610602" y="3367550"/>
                  <a:pt x="5616177" y="3369257"/>
                  <a:pt x="5621866" y="3370476"/>
                </a:cubicBezTo>
                <a:cubicBezTo>
                  <a:pt x="5635937" y="3373491"/>
                  <a:pt x="5650178" y="3375706"/>
                  <a:pt x="5664200" y="3378942"/>
                </a:cubicBezTo>
                <a:cubicBezTo>
                  <a:pt x="5668548" y="3379945"/>
                  <a:pt x="5672595" y="3382002"/>
                  <a:pt x="5676900" y="3383176"/>
                </a:cubicBezTo>
                <a:cubicBezTo>
                  <a:pt x="5688126" y="3386238"/>
                  <a:pt x="5699356" y="3389360"/>
                  <a:pt x="5710766" y="3391642"/>
                </a:cubicBezTo>
                <a:cubicBezTo>
                  <a:pt x="5738130" y="3397115"/>
                  <a:pt x="5773869" y="3398266"/>
                  <a:pt x="5799666" y="3400109"/>
                </a:cubicBezTo>
                <a:cubicBezTo>
                  <a:pt x="5888678" y="3419890"/>
                  <a:pt x="5789310" y="3395947"/>
                  <a:pt x="5871633" y="3421276"/>
                </a:cubicBezTo>
                <a:cubicBezTo>
                  <a:pt x="5884307" y="3425176"/>
                  <a:pt x="5911022" y="3427667"/>
                  <a:pt x="5922433" y="3429742"/>
                </a:cubicBezTo>
                <a:cubicBezTo>
                  <a:pt x="5928157" y="3430783"/>
                  <a:pt x="5933550" y="3433811"/>
                  <a:pt x="5939366" y="3433976"/>
                </a:cubicBezTo>
                <a:lnTo>
                  <a:pt x="6371166" y="3442442"/>
                </a:lnTo>
                <a:cubicBezTo>
                  <a:pt x="6519234" y="3460953"/>
                  <a:pt x="6320352" y="3437362"/>
                  <a:pt x="6726766" y="3450909"/>
                </a:cubicBezTo>
                <a:cubicBezTo>
                  <a:pt x="6746711" y="3451574"/>
                  <a:pt x="6766183" y="3457323"/>
                  <a:pt x="6786033" y="3459376"/>
                </a:cubicBezTo>
                <a:cubicBezTo>
                  <a:pt x="6807134" y="3461559"/>
                  <a:pt x="6828366" y="3462198"/>
                  <a:pt x="6849533" y="3463609"/>
                </a:cubicBezTo>
                <a:lnTo>
                  <a:pt x="6925733" y="3476309"/>
                </a:lnTo>
                <a:cubicBezTo>
                  <a:pt x="6938373" y="3478182"/>
                  <a:pt x="6951249" y="3478321"/>
                  <a:pt x="6963833" y="3480542"/>
                </a:cubicBezTo>
                <a:cubicBezTo>
                  <a:pt x="6975292" y="3482564"/>
                  <a:pt x="6986210" y="3487170"/>
                  <a:pt x="6997700" y="3489009"/>
                </a:cubicBezTo>
                <a:cubicBezTo>
                  <a:pt x="7021551" y="3492825"/>
                  <a:pt x="7045677" y="3494654"/>
                  <a:pt x="7069666" y="3497476"/>
                </a:cubicBezTo>
                <a:cubicBezTo>
                  <a:pt x="7123561" y="3520574"/>
                  <a:pt x="7074023" y="3502580"/>
                  <a:pt x="7133166" y="3514409"/>
                </a:cubicBezTo>
                <a:cubicBezTo>
                  <a:pt x="7143240" y="3516424"/>
                  <a:pt x="7152790" y="3520566"/>
                  <a:pt x="7162800" y="3522876"/>
                </a:cubicBezTo>
                <a:cubicBezTo>
                  <a:pt x="7183773" y="3527716"/>
                  <a:pt x="7189444" y="3525909"/>
                  <a:pt x="7209366" y="3531342"/>
                </a:cubicBezTo>
                <a:cubicBezTo>
                  <a:pt x="7217976" y="3533690"/>
                  <a:pt x="7225931" y="3538547"/>
                  <a:pt x="7234766" y="3539809"/>
                </a:cubicBezTo>
                <a:cubicBezTo>
                  <a:pt x="7255766" y="3542809"/>
                  <a:pt x="7277099" y="3542631"/>
                  <a:pt x="7298266" y="3544042"/>
                </a:cubicBezTo>
                <a:cubicBezTo>
                  <a:pt x="7396982" y="3566822"/>
                  <a:pt x="7314921" y="3549861"/>
                  <a:pt x="7387166" y="3560976"/>
                </a:cubicBezTo>
                <a:cubicBezTo>
                  <a:pt x="7406411" y="3563937"/>
                  <a:pt x="7413569" y="3567552"/>
                  <a:pt x="7433733" y="3569442"/>
                </a:cubicBezTo>
                <a:cubicBezTo>
                  <a:pt x="7620521" y="3586953"/>
                  <a:pt x="7487074" y="3570819"/>
                  <a:pt x="7577666" y="3582142"/>
                </a:cubicBezTo>
                <a:cubicBezTo>
                  <a:pt x="7581899" y="3583553"/>
                  <a:pt x="7585958" y="3585680"/>
                  <a:pt x="7590366" y="3586376"/>
                </a:cubicBezTo>
                <a:cubicBezTo>
                  <a:pt x="7669478" y="3598867"/>
                  <a:pt x="7665053" y="3594842"/>
                  <a:pt x="7755466" y="3594842"/>
                </a:cubicBezTo>
              </a:path>
            </a:pathLst>
          </a:custGeom>
          <a:noFill/>
          <a:ln w="254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accent2"/>
              </a:solidFill>
              <a:effectLst/>
              <a:latin typeface="Times New Roman" pitchFamily="18" charset="0"/>
            </a:endParaRPr>
          </a:p>
        </p:txBody>
      </p:sp>
      <p:pic>
        <p:nvPicPr>
          <p:cNvPr id="10" name="Picture 9" descr="643 Stick Figure Videos and HD Footage - Getty Images">
            <a:extLst>
              <a:ext uri="{FF2B5EF4-FFF2-40B4-BE49-F238E27FC236}">
                <a16:creationId xmlns:a16="http://schemas.microsoft.com/office/drawing/2014/main" id="{CCAD70CA-62E1-402A-974B-8148F6CBF2DF}"/>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2777" r="57986"/>
          <a:stretch/>
        </p:blipFill>
        <p:spPr bwMode="auto">
          <a:xfrm>
            <a:off x="2373004" y="5984918"/>
            <a:ext cx="199803" cy="379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401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1F34EC-2497-2E75-B0E0-B17B473E348A}"/>
              </a:ext>
            </a:extLst>
          </p:cNvPr>
          <p:cNvSpPr>
            <a:spLocks noGrp="1"/>
          </p:cNvSpPr>
          <p:nvPr>
            <p:ph idx="1"/>
          </p:nvPr>
        </p:nvSpPr>
        <p:spPr>
          <a:xfrm>
            <a:off x="311989" y="255617"/>
            <a:ext cx="11601090" cy="3997206"/>
          </a:xfrm>
        </p:spPr>
        <p:txBody>
          <a:bodyPr/>
          <a:lstStyle/>
          <a:p>
            <a:pPr marL="0" indent="0">
              <a:buNone/>
            </a:pPr>
            <a:r>
              <a:rPr lang="en-US" dirty="0"/>
              <a:t>We have to start and end at A.		Let us do 6 cities, from A to F</a:t>
            </a:r>
          </a:p>
          <a:p>
            <a:pPr marL="0" indent="0">
              <a:buNone/>
            </a:pPr>
            <a:endParaRPr lang="en-US" dirty="0"/>
          </a:p>
          <a:p>
            <a:pPr marL="0" indent="0">
              <a:buNone/>
            </a:pPr>
            <a:r>
              <a:rPr lang="en-US" dirty="0"/>
              <a:t>Let us build a worse case (as an aside, building worse cases is always a good idea to understand algorithms)</a:t>
            </a:r>
          </a:p>
        </p:txBody>
      </p:sp>
      <p:pic>
        <p:nvPicPr>
          <p:cNvPr id="5" name="Picture 4">
            <a:extLst>
              <a:ext uri="{FF2B5EF4-FFF2-40B4-BE49-F238E27FC236}">
                <a16:creationId xmlns:a16="http://schemas.microsoft.com/office/drawing/2014/main" id="{747F3978-6077-0C06-FB78-5A18F870F18C}"/>
              </a:ext>
            </a:extLst>
          </p:cNvPr>
          <p:cNvPicPr>
            <a:picLocks noChangeAspect="1"/>
          </p:cNvPicPr>
          <p:nvPr/>
        </p:nvPicPr>
        <p:blipFill>
          <a:blip r:embed="rId2"/>
          <a:stretch>
            <a:fillRect/>
          </a:stretch>
        </p:blipFill>
        <p:spPr>
          <a:xfrm>
            <a:off x="0" y="3904669"/>
            <a:ext cx="12192000" cy="2697714"/>
          </a:xfrm>
          <a:prstGeom prst="rect">
            <a:avLst/>
          </a:prstGeom>
        </p:spPr>
      </p:pic>
    </p:spTree>
    <p:extLst>
      <p:ext uri="{BB962C8B-B14F-4D97-AF65-F5344CB8AC3E}">
        <p14:creationId xmlns:p14="http://schemas.microsoft.com/office/powerpoint/2010/main" val="3914189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59E330-5D2B-8049-4890-6E7D8C3E83A8}"/>
              </a:ext>
            </a:extLst>
          </p:cNvPr>
          <p:cNvPicPr>
            <a:picLocks noChangeAspect="1"/>
          </p:cNvPicPr>
          <p:nvPr/>
        </p:nvPicPr>
        <p:blipFill>
          <a:blip r:embed="rId2"/>
          <a:stretch>
            <a:fillRect/>
          </a:stretch>
        </p:blipFill>
        <p:spPr>
          <a:xfrm>
            <a:off x="1" y="441701"/>
            <a:ext cx="12192000" cy="5974598"/>
          </a:xfrm>
          <a:prstGeom prst="rect">
            <a:avLst/>
          </a:prstGeom>
        </p:spPr>
      </p:pic>
    </p:spTree>
    <p:extLst>
      <p:ext uri="{BB962C8B-B14F-4D97-AF65-F5344CB8AC3E}">
        <p14:creationId xmlns:p14="http://schemas.microsoft.com/office/powerpoint/2010/main" val="874932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7FADF4-62A1-D9F6-8CD5-429CA158B1E9}"/>
              </a:ext>
            </a:extLst>
          </p:cNvPr>
          <p:cNvPicPr>
            <a:picLocks noChangeAspect="1"/>
          </p:cNvPicPr>
          <p:nvPr/>
        </p:nvPicPr>
        <p:blipFill>
          <a:blip r:embed="rId2"/>
          <a:stretch>
            <a:fillRect/>
          </a:stretch>
        </p:blipFill>
        <p:spPr>
          <a:xfrm>
            <a:off x="552091" y="373115"/>
            <a:ext cx="11110822" cy="6111770"/>
          </a:xfrm>
          <a:prstGeom prst="rect">
            <a:avLst/>
          </a:prstGeom>
        </p:spPr>
      </p:pic>
    </p:spTree>
    <p:extLst>
      <p:ext uri="{BB962C8B-B14F-4D97-AF65-F5344CB8AC3E}">
        <p14:creationId xmlns:p14="http://schemas.microsoft.com/office/powerpoint/2010/main" val="3628273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09186D-B280-6E56-1C0A-C67450F5CB60}"/>
              </a:ext>
            </a:extLst>
          </p:cNvPr>
          <p:cNvPicPr>
            <a:picLocks noChangeAspect="1"/>
          </p:cNvPicPr>
          <p:nvPr/>
        </p:nvPicPr>
        <p:blipFill>
          <a:blip r:embed="rId2"/>
          <a:stretch>
            <a:fillRect/>
          </a:stretch>
        </p:blipFill>
        <p:spPr>
          <a:xfrm>
            <a:off x="336430" y="434080"/>
            <a:ext cx="11430000" cy="5989839"/>
          </a:xfrm>
          <a:prstGeom prst="rect">
            <a:avLst/>
          </a:prstGeom>
        </p:spPr>
      </p:pic>
    </p:spTree>
    <p:extLst>
      <p:ext uri="{BB962C8B-B14F-4D97-AF65-F5344CB8AC3E}">
        <p14:creationId xmlns:p14="http://schemas.microsoft.com/office/powerpoint/2010/main" val="34416379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AFDED7-7AA4-A5F3-DA4A-D007CF7AE2D5}"/>
              </a:ext>
            </a:extLst>
          </p:cNvPr>
          <p:cNvPicPr>
            <a:picLocks noChangeAspect="1"/>
          </p:cNvPicPr>
          <p:nvPr/>
        </p:nvPicPr>
        <p:blipFill>
          <a:blip r:embed="rId2"/>
          <a:stretch>
            <a:fillRect/>
          </a:stretch>
        </p:blipFill>
        <p:spPr>
          <a:xfrm>
            <a:off x="336430" y="453132"/>
            <a:ext cx="11473132" cy="5951736"/>
          </a:xfrm>
          <a:prstGeom prst="rect">
            <a:avLst/>
          </a:prstGeom>
        </p:spPr>
      </p:pic>
    </p:spTree>
    <p:extLst>
      <p:ext uri="{BB962C8B-B14F-4D97-AF65-F5344CB8AC3E}">
        <p14:creationId xmlns:p14="http://schemas.microsoft.com/office/powerpoint/2010/main" val="4193142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FAC86-2826-20B5-87F2-5BEEEC77C73A}"/>
              </a:ext>
            </a:extLst>
          </p:cNvPr>
          <p:cNvPicPr>
            <a:picLocks noChangeAspect="1"/>
          </p:cNvPicPr>
          <p:nvPr/>
        </p:nvPicPr>
        <p:blipFill>
          <a:blip r:embed="rId2"/>
          <a:stretch>
            <a:fillRect/>
          </a:stretch>
        </p:blipFill>
        <p:spPr>
          <a:xfrm>
            <a:off x="534837" y="445511"/>
            <a:ext cx="11240219" cy="5966977"/>
          </a:xfrm>
          <a:prstGeom prst="rect">
            <a:avLst/>
          </a:prstGeom>
        </p:spPr>
      </p:pic>
    </p:spTree>
    <p:extLst>
      <p:ext uri="{BB962C8B-B14F-4D97-AF65-F5344CB8AC3E}">
        <p14:creationId xmlns:p14="http://schemas.microsoft.com/office/powerpoint/2010/main" val="1025497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BADDFC-63EC-27BA-D6DA-156526F88C32}"/>
              </a:ext>
            </a:extLst>
          </p:cNvPr>
          <p:cNvPicPr>
            <a:picLocks noChangeAspect="1"/>
          </p:cNvPicPr>
          <p:nvPr/>
        </p:nvPicPr>
        <p:blipFill>
          <a:blip r:embed="rId2"/>
          <a:stretch>
            <a:fillRect/>
          </a:stretch>
        </p:blipFill>
        <p:spPr>
          <a:xfrm>
            <a:off x="431321" y="468373"/>
            <a:ext cx="10852029" cy="5921253"/>
          </a:xfrm>
          <a:prstGeom prst="rect">
            <a:avLst/>
          </a:prstGeom>
        </p:spPr>
      </p:pic>
    </p:spTree>
    <p:extLst>
      <p:ext uri="{BB962C8B-B14F-4D97-AF65-F5344CB8AC3E}">
        <p14:creationId xmlns:p14="http://schemas.microsoft.com/office/powerpoint/2010/main" val="1315257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2428FF-1EE6-AB45-063C-629795DB2D4F}"/>
              </a:ext>
            </a:extLst>
          </p:cNvPr>
          <p:cNvPicPr>
            <a:picLocks noChangeAspect="1"/>
          </p:cNvPicPr>
          <p:nvPr/>
        </p:nvPicPr>
        <p:blipFill>
          <a:blip r:embed="rId2"/>
          <a:stretch>
            <a:fillRect/>
          </a:stretch>
        </p:blipFill>
        <p:spPr>
          <a:xfrm>
            <a:off x="301925" y="506476"/>
            <a:ext cx="11404120" cy="5845047"/>
          </a:xfrm>
          <a:prstGeom prst="rect">
            <a:avLst/>
          </a:prstGeom>
        </p:spPr>
      </p:pic>
    </p:spTree>
    <p:extLst>
      <p:ext uri="{BB962C8B-B14F-4D97-AF65-F5344CB8AC3E}">
        <p14:creationId xmlns:p14="http://schemas.microsoft.com/office/powerpoint/2010/main" val="2785401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F93CBF-BF87-ABA1-0F83-E49326D980EE}"/>
              </a:ext>
            </a:extLst>
          </p:cNvPr>
          <p:cNvPicPr>
            <a:picLocks noChangeAspect="1"/>
          </p:cNvPicPr>
          <p:nvPr/>
        </p:nvPicPr>
        <p:blipFill>
          <a:blip r:embed="rId2"/>
          <a:stretch>
            <a:fillRect/>
          </a:stretch>
        </p:blipFill>
        <p:spPr>
          <a:xfrm>
            <a:off x="189781" y="479804"/>
            <a:ext cx="11550769" cy="5898391"/>
          </a:xfrm>
          <a:prstGeom prst="rect">
            <a:avLst/>
          </a:prstGeom>
        </p:spPr>
      </p:pic>
    </p:spTree>
    <p:extLst>
      <p:ext uri="{BB962C8B-B14F-4D97-AF65-F5344CB8AC3E}">
        <p14:creationId xmlns:p14="http://schemas.microsoft.com/office/powerpoint/2010/main" val="37884342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462C-6B20-2D35-B626-D8CB6A7477B7}"/>
              </a:ext>
            </a:extLst>
          </p:cNvPr>
          <p:cNvSpPr>
            <a:spLocks noGrp="1"/>
          </p:cNvSpPr>
          <p:nvPr>
            <p:ph type="title"/>
          </p:nvPr>
        </p:nvSpPr>
        <p:spPr/>
        <p:txBody>
          <a:bodyPr/>
          <a:lstStyle/>
          <a:p>
            <a:r>
              <a:rPr lang="en-US" dirty="0"/>
              <a:t>Dealing with Step Size Choice</a:t>
            </a:r>
          </a:p>
        </p:txBody>
      </p:sp>
      <p:sp>
        <p:nvSpPr>
          <p:cNvPr id="3" name="Content Placeholder 2">
            <a:extLst>
              <a:ext uri="{FF2B5EF4-FFF2-40B4-BE49-F238E27FC236}">
                <a16:creationId xmlns:a16="http://schemas.microsoft.com/office/drawing/2014/main" id="{1F30E755-BBAA-5E52-EAE2-BBB392B54BAB}"/>
              </a:ext>
            </a:extLst>
          </p:cNvPr>
          <p:cNvSpPr>
            <a:spLocks noGrp="1"/>
          </p:cNvSpPr>
          <p:nvPr>
            <p:ph idx="1"/>
          </p:nvPr>
        </p:nvSpPr>
        <p:spPr/>
        <p:txBody>
          <a:bodyPr>
            <a:normAutofit/>
          </a:bodyPr>
          <a:lstStyle/>
          <a:p>
            <a:pPr marL="0" indent="0">
              <a:buNone/>
            </a:pPr>
            <a:r>
              <a:rPr lang="en-US" sz="2000" dirty="0"/>
              <a:t>There is a “trick” to deal with the problem of step size choice</a:t>
            </a:r>
          </a:p>
          <a:p>
            <a:pPr marL="0" indent="0">
              <a:buNone/>
            </a:pPr>
            <a:br>
              <a:rPr lang="en-US" sz="2000" dirty="0"/>
            </a:br>
            <a:r>
              <a:rPr lang="en-US" sz="2000" dirty="0"/>
              <a:t>We can adaptively learn the step size choice</a:t>
            </a:r>
          </a:p>
          <a:p>
            <a:pPr marL="0" indent="0">
              <a:buNone/>
            </a:pPr>
            <a:r>
              <a:rPr lang="en-US" sz="2000" dirty="0"/>
              <a:t>We make the step proportional to the gradient of the function at the current point</a:t>
            </a:r>
          </a:p>
          <a:p>
            <a:pPr marL="0" indent="0">
              <a:buNone/>
            </a:pPr>
            <a:r>
              <a:rPr lang="en-US" sz="2000" dirty="0"/>
              <a:t>However, for non-differentiable functions, gradient methods are ill-defined</a:t>
            </a:r>
          </a:p>
        </p:txBody>
      </p:sp>
      <p:grpSp>
        <p:nvGrpSpPr>
          <p:cNvPr id="4" name="Group 3">
            <a:extLst>
              <a:ext uri="{FF2B5EF4-FFF2-40B4-BE49-F238E27FC236}">
                <a16:creationId xmlns:a16="http://schemas.microsoft.com/office/drawing/2014/main" id="{460C4F68-19DD-417B-A024-B82EE876A41F}"/>
              </a:ext>
            </a:extLst>
          </p:cNvPr>
          <p:cNvGrpSpPr>
            <a:grpSpLocks/>
          </p:cNvGrpSpPr>
          <p:nvPr/>
        </p:nvGrpSpPr>
        <p:grpSpPr bwMode="auto">
          <a:xfrm>
            <a:off x="838201" y="3761117"/>
            <a:ext cx="4357482" cy="3034476"/>
            <a:chOff x="163513" y="1954213"/>
            <a:chExt cx="6769610" cy="4933153"/>
          </a:xfrm>
        </p:grpSpPr>
        <p:sp>
          <p:nvSpPr>
            <p:cNvPr id="5" name="Rectangle 4">
              <a:extLst>
                <a:ext uri="{FF2B5EF4-FFF2-40B4-BE49-F238E27FC236}">
                  <a16:creationId xmlns:a16="http://schemas.microsoft.com/office/drawing/2014/main" id="{CC99E986-7A6F-43F7-A28B-9A88FDF3E97B}"/>
                </a:ext>
              </a:extLst>
            </p:cNvPr>
            <p:cNvSpPr/>
            <p:nvPr/>
          </p:nvSpPr>
          <p:spPr bwMode="auto">
            <a:xfrm>
              <a:off x="182520" y="2331250"/>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6" name="Rectangle 5">
              <a:extLst>
                <a:ext uri="{FF2B5EF4-FFF2-40B4-BE49-F238E27FC236}">
                  <a16:creationId xmlns:a16="http://schemas.microsoft.com/office/drawing/2014/main" id="{A4F1FB4D-9D9F-43F5-B0EB-EC21EAB7D439}"/>
                </a:ext>
              </a:extLst>
            </p:cNvPr>
            <p:cNvSpPr/>
            <p:nvPr/>
          </p:nvSpPr>
          <p:spPr bwMode="auto">
            <a:xfrm>
              <a:off x="458118" y="2331250"/>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7" name="Rectangle 6">
              <a:extLst>
                <a:ext uri="{FF2B5EF4-FFF2-40B4-BE49-F238E27FC236}">
                  <a16:creationId xmlns:a16="http://schemas.microsoft.com/office/drawing/2014/main" id="{7AA21CD2-05E5-43F7-A4ED-ADD3E811FB1A}"/>
                </a:ext>
              </a:extLst>
            </p:cNvPr>
            <p:cNvSpPr/>
            <p:nvPr/>
          </p:nvSpPr>
          <p:spPr bwMode="auto">
            <a:xfrm>
              <a:off x="730550" y="2331250"/>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8" name="Rectangle 7">
              <a:extLst>
                <a:ext uri="{FF2B5EF4-FFF2-40B4-BE49-F238E27FC236}">
                  <a16:creationId xmlns:a16="http://schemas.microsoft.com/office/drawing/2014/main" id="{77B311F3-EA63-4A1C-9F57-51D5697F3E92}"/>
                </a:ext>
              </a:extLst>
            </p:cNvPr>
            <p:cNvSpPr/>
            <p:nvPr/>
          </p:nvSpPr>
          <p:spPr bwMode="auto">
            <a:xfrm>
              <a:off x="1006151" y="2331250"/>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9" name="Rectangle 8">
              <a:extLst>
                <a:ext uri="{FF2B5EF4-FFF2-40B4-BE49-F238E27FC236}">
                  <a16:creationId xmlns:a16="http://schemas.microsoft.com/office/drawing/2014/main" id="{81213DF9-AB58-447A-8A4A-935D66CFFE72}"/>
                </a:ext>
              </a:extLst>
            </p:cNvPr>
            <p:cNvSpPr/>
            <p:nvPr/>
          </p:nvSpPr>
          <p:spPr bwMode="auto">
            <a:xfrm>
              <a:off x="1278582" y="2331250"/>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0" name="Rectangle 9">
              <a:extLst>
                <a:ext uri="{FF2B5EF4-FFF2-40B4-BE49-F238E27FC236}">
                  <a16:creationId xmlns:a16="http://schemas.microsoft.com/office/drawing/2014/main" id="{9267E525-FDED-4C46-9ACA-70975126645C}"/>
                </a:ext>
              </a:extLst>
            </p:cNvPr>
            <p:cNvSpPr/>
            <p:nvPr/>
          </p:nvSpPr>
          <p:spPr bwMode="auto">
            <a:xfrm>
              <a:off x="1554181" y="2331250"/>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1" name="Rectangle 10">
              <a:extLst>
                <a:ext uri="{FF2B5EF4-FFF2-40B4-BE49-F238E27FC236}">
                  <a16:creationId xmlns:a16="http://schemas.microsoft.com/office/drawing/2014/main" id="{1DF30333-01E1-4688-8702-07478F950EB1}"/>
                </a:ext>
              </a:extLst>
            </p:cNvPr>
            <p:cNvSpPr/>
            <p:nvPr/>
          </p:nvSpPr>
          <p:spPr bwMode="auto">
            <a:xfrm>
              <a:off x="1829781" y="2331250"/>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2" name="Rectangle 11">
              <a:extLst>
                <a:ext uri="{FF2B5EF4-FFF2-40B4-BE49-F238E27FC236}">
                  <a16:creationId xmlns:a16="http://schemas.microsoft.com/office/drawing/2014/main" id="{60CAA3B2-CE94-4D10-964A-E6895BCDF281}"/>
                </a:ext>
              </a:extLst>
            </p:cNvPr>
            <p:cNvSpPr/>
            <p:nvPr/>
          </p:nvSpPr>
          <p:spPr bwMode="auto">
            <a:xfrm>
              <a:off x="2102213" y="2331250"/>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3" name="Rectangle 12">
              <a:extLst>
                <a:ext uri="{FF2B5EF4-FFF2-40B4-BE49-F238E27FC236}">
                  <a16:creationId xmlns:a16="http://schemas.microsoft.com/office/drawing/2014/main" id="{51FED3CF-462D-409E-9947-071B9E3B5F87}"/>
                </a:ext>
              </a:extLst>
            </p:cNvPr>
            <p:cNvSpPr/>
            <p:nvPr/>
          </p:nvSpPr>
          <p:spPr bwMode="auto">
            <a:xfrm>
              <a:off x="2377812" y="2331250"/>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4" name="Rectangle 13">
              <a:extLst>
                <a:ext uri="{FF2B5EF4-FFF2-40B4-BE49-F238E27FC236}">
                  <a16:creationId xmlns:a16="http://schemas.microsoft.com/office/drawing/2014/main" id="{8617C49F-D84C-4131-8BC1-2D3A895AA5EB}"/>
                </a:ext>
              </a:extLst>
            </p:cNvPr>
            <p:cNvSpPr/>
            <p:nvPr/>
          </p:nvSpPr>
          <p:spPr bwMode="auto">
            <a:xfrm>
              <a:off x="2650243" y="2331250"/>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5" name="Rectangle 14">
              <a:extLst>
                <a:ext uri="{FF2B5EF4-FFF2-40B4-BE49-F238E27FC236}">
                  <a16:creationId xmlns:a16="http://schemas.microsoft.com/office/drawing/2014/main" id="{276262C6-980A-4A3A-97C2-C92FA44ED62A}"/>
                </a:ext>
              </a:extLst>
            </p:cNvPr>
            <p:cNvSpPr/>
            <p:nvPr/>
          </p:nvSpPr>
          <p:spPr bwMode="auto">
            <a:xfrm>
              <a:off x="2925844" y="2331250"/>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6" name="Rectangle 15">
              <a:extLst>
                <a:ext uri="{FF2B5EF4-FFF2-40B4-BE49-F238E27FC236}">
                  <a16:creationId xmlns:a16="http://schemas.microsoft.com/office/drawing/2014/main" id="{48A72B23-98C5-49D7-8A2D-5A6AF4735E92}"/>
                </a:ext>
              </a:extLst>
            </p:cNvPr>
            <p:cNvSpPr/>
            <p:nvPr/>
          </p:nvSpPr>
          <p:spPr bwMode="auto">
            <a:xfrm>
              <a:off x="3201442" y="2331250"/>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7" name="Rectangle 16">
              <a:extLst>
                <a:ext uri="{FF2B5EF4-FFF2-40B4-BE49-F238E27FC236}">
                  <a16:creationId xmlns:a16="http://schemas.microsoft.com/office/drawing/2014/main" id="{367CFCE2-C276-4D8C-A3E3-03C51B49135D}"/>
                </a:ext>
              </a:extLst>
            </p:cNvPr>
            <p:cNvSpPr/>
            <p:nvPr/>
          </p:nvSpPr>
          <p:spPr bwMode="auto">
            <a:xfrm>
              <a:off x="3473874" y="2331250"/>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8" name="Rectangle 17">
              <a:extLst>
                <a:ext uri="{FF2B5EF4-FFF2-40B4-BE49-F238E27FC236}">
                  <a16:creationId xmlns:a16="http://schemas.microsoft.com/office/drawing/2014/main" id="{5AD8FC5A-FEE5-496E-8A32-185A99285A90}"/>
                </a:ext>
              </a:extLst>
            </p:cNvPr>
            <p:cNvSpPr/>
            <p:nvPr/>
          </p:nvSpPr>
          <p:spPr bwMode="auto">
            <a:xfrm>
              <a:off x="3749474" y="2331250"/>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9" name="Rectangle 18">
              <a:extLst>
                <a:ext uri="{FF2B5EF4-FFF2-40B4-BE49-F238E27FC236}">
                  <a16:creationId xmlns:a16="http://schemas.microsoft.com/office/drawing/2014/main" id="{85481391-33BB-4E49-BA5D-728A150DE309}"/>
                </a:ext>
              </a:extLst>
            </p:cNvPr>
            <p:cNvSpPr/>
            <p:nvPr/>
          </p:nvSpPr>
          <p:spPr bwMode="auto">
            <a:xfrm>
              <a:off x="4021906" y="2331250"/>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0" name="Rectangle 19">
              <a:extLst>
                <a:ext uri="{FF2B5EF4-FFF2-40B4-BE49-F238E27FC236}">
                  <a16:creationId xmlns:a16="http://schemas.microsoft.com/office/drawing/2014/main" id="{893CF747-8BAF-46FD-8920-C126B5048505}"/>
                </a:ext>
              </a:extLst>
            </p:cNvPr>
            <p:cNvSpPr/>
            <p:nvPr/>
          </p:nvSpPr>
          <p:spPr bwMode="auto">
            <a:xfrm>
              <a:off x="4297505" y="2331250"/>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1" name="Rectangle 20">
              <a:extLst>
                <a:ext uri="{FF2B5EF4-FFF2-40B4-BE49-F238E27FC236}">
                  <a16:creationId xmlns:a16="http://schemas.microsoft.com/office/drawing/2014/main" id="{3D0D0594-E7E8-4800-AAD6-A3CACA87B0E3}"/>
                </a:ext>
              </a:extLst>
            </p:cNvPr>
            <p:cNvSpPr/>
            <p:nvPr/>
          </p:nvSpPr>
          <p:spPr bwMode="auto">
            <a:xfrm>
              <a:off x="4573105" y="2331250"/>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2" name="Rectangle 21">
              <a:extLst>
                <a:ext uri="{FF2B5EF4-FFF2-40B4-BE49-F238E27FC236}">
                  <a16:creationId xmlns:a16="http://schemas.microsoft.com/office/drawing/2014/main" id="{700E7753-8383-4481-9DA2-2F2389BE777D}"/>
                </a:ext>
              </a:extLst>
            </p:cNvPr>
            <p:cNvSpPr/>
            <p:nvPr/>
          </p:nvSpPr>
          <p:spPr bwMode="auto">
            <a:xfrm>
              <a:off x="4845537" y="2331250"/>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3" name="Rectangle 22">
              <a:extLst>
                <a:ext uri="{FF2B5EF4-FFF2-40B4-BE49-F238E27FC236}">
                  <a16:creationId xmlns:a16="http://schemas.microsoft.com/office/drawing/2014/main" id="{AAA05A30-6E2F-4102-A0F6-4054147C3760}"/>
                </a:ext>
              </a:extLst>
            </p:cNvPr>
            <p:cNvSpPr/>
            <p:nvPr/>
          </p:nvSpPr>
          <p:spPr bwMode="auto">
            <a:xfrm>
              <a:off x="5121135" y="2331250"/>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4" name="Rectangle 23">
              <a:extLst>
                <a:ext uri="{FF2B5EF4-FFF2-40B4-BE49-F238E27FC236}">
                  <a16:creationId xmlns:a16="http://schemas.microsoft.com/office/drawing/2014/main" id="{AEC1E071-4585-4C68-AB0C-D7FF0B90CB44}"/>
                </a:ext>
              </a:extLst>
            </p:cNvPr>
            <p:cNvSpPr/>
            <p:nvPr/>
          </p:nvSpPr>
          <p:spPr bwMode="auto">
            <a:xfrm>
              <a:off x="5393567" y="2331250"/>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5" name="Rectangle 24">
              <a:extLst>
                <a:ext uri="{FF2B5EF4-FFF2-40B4-BE49-F238E27FC236}">
                  <a16:creationId xmlns:a16="http://schemas.microsoft.com/office/drawing/2014/main" id="{3755DC90-F2FC-4F61-989B-5B6CD64F3125}"/>
                </a:ext>
              </a:extLst>
            </p:cNvPr>
            <p:cNvSpPr/>
            <p:nvPr/>
          </p:nvSpPr>
          <p:spPr bwMode="auto">
            <a:xfrm>
              <a:off x="5669168" y="2331250"/>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6" name="Rectangle 25">
              <a:extLst>
                <a:ext uri="{FF2B5EF4-FFF2-40B4-BE49-F238E27FC236}">
                  <a16:creationId xmlns:a16="http://schemas.microsoft.com/office/drawing/2014/main" id="{4A147B34-DD21-4EEC-B3F4-4ED672C2B496}"/>
                </a:ext>
              </a:extLst>
            </p:cNvPr>
            <p:cNvSpPr/>
            <p:nvPr/>
          </p:nvSpPr>
          <p:spPr bwMode="auto">
            <a:xfrm>
              <a:off x="5944766" y="2331250"/>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7" name="Rectangle 26">
              <a:extLst>
                <a:ext uri="{FF2B5EF4-FFF2-40B4-BE49-F238E27FC236}">
                  <a16:creationId xmlns:a16="http://schemas.microsoft.com/office/drawing/2014/main" id="{D0AF7594-404C-4446-A4DF-92E19DEED968}"/>
                </a:ext>
              </a:extLst>
            </p:cNvPr>
            <p:cNvSpPr/>
            <p:nvPr/>
          </p:nvSpPr>
          <p:spPr bwMode="auto">
            <a:xfrm>
              <a:off x="6217198" y="2331250"/>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8" name="Rectangle 27">
              <a:extLst>
                <a:ext uri="{FF2B5EF4-FFF2-40B4-BE49-F238E27FC236}">
                  <a16:creationId xmlns:a16="http://schemas.microsoft.com/office/drawing/2014/main" id="{63812600-738B-4446-A3EB-4DA3A7DBEB2A}"/>
                </a:ext>
              </a:extLst>
            </p:cNvPr>
            <p:cNvSpPr/>
            <p:nvPr/>
          </p:nvSpPr>
          <p:spPr bwMode="auto">
            <a:xfrm>
              <a:off x="6492798" y="2331250"/>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9" name="Rectangle 28">
              <a:extLst>
                <a:ext uri="{FF2B5EF4-FFF2-40B4-BE49-F238E27FC236}">
                  <a16:creationId xmlns:a16="http://schemas.microsoft.com/office/drawing/2014/main" id="{67578655-A27A-4ABA-94D0-F7AD2B6ECB6B}"/>
                </a:ext>
              </a:extLst>
            </p:cNvPr>
            <p:cNvSpPr/>
            <p:nvPr/>
          </p:nvSpPr>
          <p:spPr bwMode="auto">
            <a:xfrm>
              <a:off x="182520" y="2606897"/>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0" name="Rectangle 29">
              <a:extLst>
                <a:ext uri="{FF2B5EF4-FFF2-40B4-BE49-F238E27FC236}">
                  <a16:creationId xmlns:a16="http://schemas.microsoft.com/office/drawing/2014/main" id="{3E099B4A-E1F1-4225-88BE-DEB76E91AC07}"/>
                </a:ext>
              </a:extLst>
            </p:cNvPr>
            <p:cNvSpPr/>
            <p:nvPr/>
          </p:nvSpPr>
          <p:spPr bwMode="auto">
            <a:xfrm>
              <a:off x="458118" y="2606897"/>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1" name="Rectangle 30">
              <a:extLst>
                <a:ext uri="{FF2B5EF4-FFF2-40B4-BE49-F238E27FC236}">
                  <a16:creationId xmlns:a16="http://schemas.microsoft.com/office/drawing/2014/main" id="{68283D63-3772-4EF3-8E86-889DD89D8000}"/>
                </a:ext>
              </a:extLst>
            </p:cNvPr>
            <p:cNvSpPr/>
            <p:nvPr/>
          </p:nvSpPr>
          <p:spPr bwMode="auto">
            <a:xfrm>
              <a:off x="730550" y="2606897"/>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2" name="Rectangle 31">
              <a:extLst>
                <a:ext uri="{FF2B5EF4-FFF2-40B4-BE49-F238E27FC236}">
                  <a16:creationId xmlns:a16="http://schemas.microsoft.com/office/drawing/2014/main" id="{78FF9ACB-2E25-45D9-88D0-650DC5B7B987}"/>
                </a:ext>
              </a:extLst>
            </p:cNvPr>
            <p:cNvSpPr/>
            <p:nvPr/>
          </p:nvSpPr>
          <p:spPr bwMode="auto">
            <a:xfrm>
              <a:off x="1006151" y="2606897"/>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3" name="Rectangle 32">
              <a:extLst>
                <a:ext uri="{FF2B5EF4-FFF2-40B4-BE49-F238E27FC236}">
                  <a16:creationId xmlns:a16="http://schemas.microsoft.com/office/drawing/2014/main" id="{726779E6-A09A-4292-A913-DC9CF30A1466}"/>
                </a:ext>
              </a:extLst>
            </p:cNvPr>
            <p:cNvSpPr/>
            <p:nvPr/>
          </p:nvSpPr>
          <p:spPr bwMode="auto">
            <a:xfrm>
              <a:off x="1278582" y="2606897"/>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4" name="Rectangle 33">
              <a:extLst>
                <a:ext uri="{FF2B5EF4-FFF2-40B4-BE49-F238E27FC236}">
                  <a16:creationId xmlns:a16="http://schemas.microsoft.com/office/drawing/2014/main" id="{B203A632-4AD9-4DA8-BEDC-F1649FE8AFDD}"/>
                </a:ext>
              </a:extLst>
            </p:cNvPr>
            <p:cNvSpPr/>
            <p:nvPr/>
          </p:nvSpPr>
          <p:spPr bwMode="auto">
            <a:xfrm>
              <a:off x="1554181" y="2606897"/>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5" name="Rectangle 34">
              <a:extLst>
                <a:ext uri="{FF2B5EF4-FFF2-40B4-BE49-F238E27FC236}">
                  <a16:creationId xmlns:a16="http://schemas.microsoft.com/office/drawing/2014/main" id="{F226ACE9-735E-4B88-BC33-0942BBC036D3}"/>
                </a:ext>
              </a:extLst>
            </p:cNvPr>
            <p:cNvSpPr/>
            <p:nvPr/>
          </p:nvSpPr>
          <p:spPr bwMode="auto">
            <a:xfrm>
              <a:off x="1829781" y="2606897"/>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6" name="Rectangle 35">
              <a:extLst>
                <a:ext uri="{FF2B5EF4-FFF2-40B4-BE49-F238E27FC236}">
                  <a16:creationId xmlns:a16="http://schemas.microsoft.com/office/drawing/2014/main" id="{0B3D0053-0CC3-418C-87ED-B9C0FC703135}"/>
                </a:ext>
              </a:extLst>
            </p:cNvPr>
            <p:cNvSpPr/>
            <p:nvPr/>
          </p:nvSpPr>
          <p:spPr bwMode="auto">
            <a:xfrm>
              <a:off x="2102213" y="2606897"/>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7" name="Rectangle 36">
              <a:extLst>
                <a:ext uri="{FF2B5EF4-FFF2-40B4-BE49-F238E27FC236}">
                  <a16:creationId xmlns:a16="http://schemas.microsoft.com/office/drawing/2014/main" id="{50F89F39-1CE0-412D-A40D-CBA8157DA85F}"/>
                </a:ext>
              </a:extLst>
            </p:cNvPr>
            <p:cNvSpPr/>
            <p:nvPr/>
          </p:nvSpPr>
          <p:spPr bwMode="auto">
            <a:xfrm>
              <a:off x="2377812" y="2606897"/>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8" name="Rectangle 37">
              <a:extLst>
                <a:ext uri="{FF2B5EF4-FFF2-40B4-BE49-F238E27FC236}">
                  <a16:creationId xmlns:a16="http://schemas.microsoft.com/office/drawing/2014/main" id="{D895AD0A-485C-4476-B42E-90766E843682}"/>
                </a:ext>
              </a:extLst>
            </p:cNvPr>
            <p:cNvSpPr/>
            <p:nvPr/>
          </p:nvSpPr>
          <p:spPr bwMode="auto">
            <a:xfrm>
              <a:off x="2650243" y="2606897"/>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9" name="Rectangle 38">
              <a:extLst>
                <a:ext uri="{FF2B5EF4-FFF2-40B4-BE49-F238E27FC236}">
                  <a16:creationId xmlns:a16="http://schemas.microsoft.com/office/drawing/2014/main" id="{50D3FBD6-3D83-42C3-BE65-ACE51DA0DCB6}"/>
                </a:ext>
              </a:extLst>
            </p:cNvPr>
            <p:cNvSpPr/>
            <p:nvPr/>
          </p:nvSpPr>
          <p:spPr bwMode="auto">
            <a:xfrm>
              <a:off x="2925844" y="2606897"/>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40" name="Rectangle 39">
              <a:extLst>
                <a:ext uri="{FF2B5EF4-FFF2-40B4-BE49-F238E27FC236}">
                  <a16:creationId xmlns:a16="http://schemas.microsoft.com/office/drawing/2014/main" id="{F8A02D15-5780-4A0F-ACD3-75C781FCFAA0}"/>
                </a:ext>
              </a:extLst>
            </p:cNvPr>
            <p:cNvSpPr/>
            <p:nvPr/>
          </p:nvSpPr>
          <p:spPr bwMode="auto">
            <a:xfrm>
              <a:off x="3201442" y="2606897"/>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41" name="Rectangle 40">
              <a:extLst>
                <a:ext uri="{FF2B5EF4-FFF2-40B4-BE49-F238E27FC236}">
                  <a16:creationId xmlns:a16="http://schemas.microsoft.com/office/drawing/2014/main" id="{F67CE45C-8401-4AD2-AB5D-01E8FE233C2C}"/>
                </a:ext>
              </a:extLst>
            </p:cNvPr>
            <p:cNvSpPr/>
            <p:nvPr/>
          </p:nvSpPr>
          <p:spPr bwMode="auto">
            <a:xfrm>
              <a:off x="3473874" y="2606897"/>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42" name="Rectangle 41">
              <a:extLst>
                <a:ext uri="{FF2B5EF4-FFF2-40B4-BE49-F238E27FC236}">
                  <a16:creationId xmlns:a16="http://schemas.microsoft.com/office/drawing/2014/main" id="{FA5E7074-9B43-492D-B9D8-D81B4A321926}"/>
                </a:ext>
              </a:extLst>
            </p:cNvPr>
            <p:cNvSpPr/>
            <p:nvPr/>
          </p:nvSpPr>
          <p:spPr bwMode="auto">
            <a:xfrm>
              <a:off x="3749474" y="2606897"/>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43" name="Rectangle 42">
              <a:extLst>
                <a:ext uri="{FF2B5EF4-FFF2-40B4-BE49-F238E27FC236}">
                  <a16:creationId xmlns:a16="http://schemas.microsoft.com/office/drawing/2014/main" id="{19C86996-1090-4383-86F3-81174377C49B}"/>
                </a:ext>
              </a:extLst>
            </p:cNvPr>
            <p:cNvSpPr/>
            <p:nvPr/>
          </p:nvSpPr>
          <p:spPr bwMode="auto">
            <a:xfrm>
              <a:off x="4021906" y="2606897"/>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44" name="Rectangle 43">
              <a:extLst>
                <a:ext uri="{FF2B5EF4-FFF2-40B4-BE49-F238E27FC236}">
                  <a16:creationId xmlns:a16="http://schemas.microsoft.com/office/drawing/2014/main" id="{CCD793B1-734A-425F-AA04-B0EADE32BB16}"/>
                </a:ext>
              </a:extLst>
            </p:cNvPr>
            <p:cNvSpPr/>
            <p:nvPr/>
          </p:nvSpPr>
          <p:spPr bwMode="auto">
            <a:xfrm>
              <a:off x="4297505" y="2606897"/>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45" name="Rectangle 44">
              <a:extLst>
                <a:ext uri="{FF2B5EF4-FFF2-40B4-BE49-F238E27FC236}">
                  <a16:creationId xmlns:a16="http://schemas.microsoft.com/office/drawing/2014/main" id="{D7D212F2-B14D-4715-96F0-90DBCE421831}"/>
                </a:ext>
              </a:extLst>
            </p:cNvPr>
            <p:cNvSpPr/>
            <p:nvPr/>
          </p:nvSpPr>
          <p:spPr bwMode="auto">
            <a:xfrm>
              <a:off x="4573105" y="2606897"/>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46" name="Rectangle 45">
              <a:extLst>
                <a:ext uri="{FF2B5EF4-FFF2-40B4-BE49-F238E27FC236}">
                  <a16:creationId xmlns:a16="http://schemas.microsoft.com/office/drawing/2014/main" id="{801A68A5-6C09-4D63-A149-7758647F5197}"/>
                </a:ext>
              </a:extLst>
            </p:cNvPr>
            <p:cNvSpPr/>
            <p:nvPr/>
          </p:nvSpPr>
          <p:spPr bwMode="auto">
            <a:xfrm>
              <a:off x="4845537" y="2606897"/>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47" name="Rectangle 46">
              <a:extLst>
                <a:ext uri="{FF2B5EF4-FFF2-40B4-BE49-F238E27FC236}">
                  <a16:creationId xmlns:a16="http://schemas.microsoft.com/office/drawing/2014/main" id="{E814A74E-D118-487B-886D-0A0FD2EE5667}"/>
                </a:ext>
              </a:extLst>
            </p:cNvPr>
            <p:cNvSpPr/>
            <p:nvPr/>
          </p:nvSpPr>
          <p:spPr bwMode="auto">
            <a:xfrm>
              <a:off x="5121135" y="2606897"/>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48" name="Rectangle 47">
              <a:extLst>
                <a:ext uri="{FF2B5EF4-FFF2-40B4-BE49-F238E27FC236}">
                  <a16:creationId xmlns:a16="http://schemas.microsoft.com/office/drawing/2014/main" id="{0672DF5A-DFD2-4D97-BA47-A367D39CE0C6}"/>
                </a:ext>
              </a:extLst>
            </p:cNvPr>
            <p:cNvSpPr/>
            <p:nvPr/>
          </p:nvSpPr>
          <p:spPr bwMode="auto">
            <a:xfrm>
              <a:off x="5393567" y="2606897"/>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49" name="Rectangle 48">
              <a:extLst>
                <a:ext uri="{FF2B5EF4-FFF2-40B4-BE49-F238E27FC236}">
                  <a16:creationId xmlns:a16="http://schemas.microsoft.com/office/drawing/2014/main" id="{A8F8CC4E-73B1-45F8-B97E-A3AFB471B711}"/>
                </a:ext>
              </a:extLst>
            </p:cNvPr>
            <p:cNvSpPr/>
            <p:nvPr/>
          </p:nvSpPr>
          <p:spPr bwMode="auto">
            <a:xfrm>
              <a:off x="5669168" y="2606897"/>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50" name="Rectangle 49">
              <a:extLst>
                <a:ext uri="{FF2B5EF4-FFF2-40B4-BE49-F238E27FC236}">
                  <a16:creationId xmlns:a16="http://schemas.microsoft.com/office/drawing/2014/main" id="{1DA9A875-64E4-460B-90BE-0FF99471FDD6}"/>
                </a:ext>
              </a:extLst>
            </p:cNvPr>
            <p:cNvSpPr/>
            <p:nvPr/>
          </p:nvSpPr>
          <p:spPr bwMode="auto">
            <a:xfrm>
              <a:off x="5944766" y="2606897"/>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51" name="Rectangle 50">
              <a:extLst>
                <a:ext uri="{FF2B5EF4-FFF2-40B4-BE49-F238E27FC236}">
                  <a16:creationId xmlns:a16="http://schemas.microsoft.com/office/drawing/2014/main" id="{25EE2928-2656-4301-AFA4-7A4D54004532}"/>
                </a:ext>
              </a:extLst>
            </p:cNvPr>
            <p:cNvSpPr/>
            <p:nvPr/>
          </p:nvSpPr>
          <p:spPr bwMode="auto">
            <a:xfrm>
              <a:off x="6217198" y="2606897"/>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52" name="Rectangle 51">
              <a:extLst>
                <a:ext uri="{FF2B5EF4-FFF2-40B4-BE49-F238E27FC236}">
                  <a16:creationId xmlns:a16="http://schemas.microsoft.com/office/drawing/2014/main" id="{8B0DA796-65D6-4476-8EE0-17424CD16910}"/>
                </a:ext>
              </a:extLst>
            </p:cNvPr>
            <p:cNvSpPr/>
            <p:nvPr/>
          </p:nvSpPr>
          <p:spPr bwMode="auto">
            <a:xfrm>
              <a:off x="6492798" y="2606897"/>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53" name="Rectangle 52">
              <a:extLst>
                <a:ext uri="{FF2B5EF4-FFF2-40B4-BE49-F238E27FC236}">
                  <a16:creationId xmlns:a16="http://schemas.microsoft.com/office/drawing/2014/main" id="{B2957725-8DAE-40FB-AFA8-93097213B346}"/>
                </a:ext>
              </a:extLst>
            </p:cNvPr>
            <p:cNvSpPr/>
            <p:nvPr/>
          </p:nvSpPr>
          <p:spPr bwMode="auto">
            <a:xfrm>
              <a:off x="182520" y="2879377"/>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54" name="Rectangle 53">
              <a:extLst>
                <a:ext uri="{FF2B5EF4-FFF2-40B4-BE49-F238E27FC236}">
                  <a16:creationId xmlns:a16="http://schemas.microsoft.com/office/drawing/2014/main" id="{A097C73E-910A-44B9-A663-42A9001A1A94}"/>
                </a:ext>
              </a:extLst>
            </p:cNvPr>
            <p:cNvSpPr/>
            <p:nvPr/>
          </p:nvSpPr>
          <p:spPr bwMode="auto">
            <a:xfrm>
              <a:off x="458118" y="2879377"/>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55" name="Rectangle 54">
              <a:extLst>
                <a:ext uri="{FF2B5EF4-FFF2-40B4-BE49-F238E27FC236}">
                  <a16:creationId xmlns:a16="http://schemas.microsoft.com/office/drawing/2014/main" id="{77A83A34-37C8-4892-BCC5-B2EE982B9C9F}"/>
                </a:ext>
              </a:extLst>
            </p:cNvPr>
            <p:cNvSpPr/>
            <p:nvPr/>
          </p:nvSpPr>
          <p:spPr bwMode="auto">
            <a:xfrm>
              <a:off x="730550" y="2879377"/>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56" name="Rectangle 55">
              <a:extLst>
                <a:ext uri="{FF2B5EF4-FFF2-40B4-BE49-F238E27FC236}">
                  <a16:creationId xmlns:a16="http://schemas.microsoft.com/office/drawing/2014/main" id="{90953141-652C-41B4-903A-C070811C1B93}"/>
                </a:ext>
              </a:extLst>
            </p:cNvPr>
            <p:cNvSpPr/>
            <p:nvPr/>
          </p:nvSpPr>
          <p:spPr bwMode="auto">
            <a:xfrm>
              <a:off x="1006151" y="2879377"/>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57" name="Rectangle 56">
              <a:extLst>
                <a:ext uri="{FF2B5EF4-FFF2-40B4-BE49-F238E27FC236}">
                  <a16:creationId xmlns:a16="http://schemas.microsoft.com/office/drawing/2014/main" id="{D0DD82A6-DFCD-4DF2-BA18-A28FCCDE567B}"/>
                </a:ext>
              </a:extLst>
            </p:cNvPr>
            <p:cNvSpPr/>
            <p:nvPr/>
          </p:nvSpPr>
          <p:spPr bwMode="auto">
            <a:xfrm>
              <a:off x="1278582" y="2879377"/>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58" name="Rectangle 57">
              <a:extLst>
                <a:ext uri="{FF2B5EF4-FFF2-40B4-BE49-F238E27FC236}">
                  <a16:creationId xmlns:a16="http://schemas.microsoft.com/office/drawing/2014/main" id="{9FF33B74-1518-4AE0-B0C1-871418799D0A}"/>
                </a:ext>
              </a:extLst>
            </p:cNvPr>
            <p:cNvSpPr/>
            <p:nvPr/>
          </p:nvSpPr>
          <p:spPr bwMode="auto">
            <a:xfrm>
              <a:off x="1554181" y="2879377"/>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59" name="Rectangle 58">
              <a:extLst>
                <a:ext uri="{FF2B5EF4-FFF2-40B4-BE49-F238E27FC236}">
                  <a16:creationId xmlns:a16="http://schemas.microsoft.com/office/drawing/2014/main" id="{C9D14F56-F517-4FA1-98A3-26997C39F3EB}"/>
                </a:ext>
              </a:extLst>
            </p:cNvPr>
            <p:cNvSpPr/>
            <p:nvPr/>
          </p:nvSpPr>
          <p:spPr bwMode="auto">
            <a:xfrm>
              <a:off x="1829781" y="2879377"/>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60" name="Rectangle 59">
              <a:extLst>
                <a:ext uri="{FF2B5EF4-FFF2-40B4-BE49-F238E27FC236}">
                  <a16:creationId xmlns:a16="http://schemas.microsoft.com/office/drawing/2014/main" id="{AE6F5EB3-E28D-485E-A65F-0E7F0213C81A}"/>
                </a:ext>
              </a:extLst>
            </p:cNvPr>
            <p:cNvSpPr/>
            <p:nvPr/>
          </p:nvSpPr>
          <p:spPr bwMode="auto">
            <a:xfrm>
              <a:off x="2102213" y="2879377"/>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61" name="Rectangle 60">
              <a:extLst>
                <a:ext uri="{FF2B5EF4-FFF2-40B4-BE49-F238E27FC236}">
                  <a16:creationId xmlns:a16="http://schemas.microsoft.com/office/drawing/2014/main" id="{D1298177-D97E-4357-AE9E-93DC0B95A7EF}"/>
                </a:ext>
              </a:extLst>
            </p:cNvPr>
            <p:cNvSpPr/>
            <p:nvPr/>
          </p:nvSpPr>
          <p:spPr bwMode="auto">
            <a:xfrm>
              <a:off x="2377812" y="2879377"/>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62" name="Rectangle 61">
              <a:extLst>
                <a:ext uri="{FF2B5EF4-FFF2-40B4-BE49-F238E27FC236}">
                  <a16:creationId xmlns:a16="http://schemas.microsoft.com/office/drawing/2014/main" id="{FBFC805E-2594-460B-91EA-3628C5EF1679}"/>
                </a:ext>
              </a:extLst>
            </p:cNvPr>
            <p:cNvSpPr/>
            <p:nvPr/>
          </p:nvSpPr>
          <p:spPr bwMode="auto">
            <a:xfrm>
              <a:off x="2650243" y="2879377"/>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63" name="Rectangle 62">
              <a:extLst>
                <a:ext uri="{FF2B5EF4-FFF2-40B4-BE49-F238E27FC236}">
                  <a16:creationId xmlns:a16="http://schemas.microsoft.com/office/drawing/2014/main" id="{4658F864-455D-4E3E-B0E9-1B4A1291DA78}"/>
                </a:ext>
              </a:extLst>
            </p:cNvPr>
            <p:cNvSpPr/>
            <p:nvPr/>
          </p:nvSpPr>
          <p:spPr bwMode="auto">
            <a:xfrm>
              <a:off x="2925844" y="2879377"/>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64" name="Rectangle 63">
              <a:extLst>
                <a:ext uri="{FF2B5EF4-FFF2-40B4-BE49-F238E27FC236}">
                  <a16:creationId xmlns:a16="http://schemas.microsoft.com/office/drawing/2014/main" id="{5D3DD6FA-EC91-4C43-9E05-2CF745F3FEE9}"/>
                </a:ext>
              </a:extLst>
            </p:cNvPr>
            <p:cNvSpPr/>
            <p:nvPr/>
          </p:nvSpPr>
          <p:spPr bwMode="auto">
            <a:xfrm>
              <a:off x="3201442" y="2879377"/>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65" name="Rectangle 64">
              <a:extLst>
                <a:ext uri="{FF2B5EF4-FFF2-40B4-BE49-F238E27FC236}">
                  <a16:creationId xmlns:a16="http://schemas.microsoft.com/office/drawing/2014/main" id="{6F95B649-52CD-479B-8E9D-2B33AFC5055B}"/>
                </a:ext>
              </a:extLst>
            </p:cNvPr>
            <p:cNvSpPr/>
            <p:nvPr/>
          </p:nvSpPr>
          <p:spPr bwMode="auto">
            <a:xfrm>
              <a:off x="3473874" y="2879377"/>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66" name="Rectangle 65">
              <a:extLst>
                <a:ext uri="{FF2B5EF4-FFF2-40B4-BE49-F238E27FC236}">
                  <a16:creationId xmlns:a16="http://schemas.microsoft.com/office/drawing/2014/main" id="{F30B868E-A1C9-4CC8-822B-F302C7BCC700}"/>
                </a:ext>
              </a:extLst>
            </p:cNvPr>
            <p:cNvSpPr/>
            <p:nvPr/>
          </p:nvSpPr>
          <p:spPr bwMode="auto">
            <a:xfrm>
              <a:off x="3749474" y="2879377"/>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67" name="Rectangle 66">
              <a:extLst>
                <a:ext uri="{FF2B5EF4-FFF2-40B4-BE49-F238E27FC236}">
                  <a16:creationId xmlns:a16="http://schemas.microsoft.com/office/drawing/2014/main" id="{5262DBB0-8DF3-4799-B9FD-E871C4143968}"/>
                </a:ext>
              </a:extLst>
            </p:cNvPr>
            <p:cNvSpPr/>
            <p:nvPr/>
          </p:nvSpPr>
          <p:spPr bwMode="auto">
            <a:xfrm>
              <a:off x="4021906" y="2879377"/>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68" name="Rectangle 67">
              <a:extLst>
                <a:ext uri="{FF2B5EF4-FFF2-40B4-BE49-F238E27FC236}">
                  <a16:creationId xmlns:a16="http://schemas.microsoft.com/office/drawing/2014/main" id="{16154E9A-8BF3-47E0-B9E4-996E0E7DA542}"/>
                </a:ext>
              </a:extLst>
            </p:cNvPr>
            <p:cNvSpPr/>
            <p:nvPr/>
          </p:nvSpPr>
          <p:spPr bwMode="auto">
            <a:xfrm>
              <a:off x="4297505" y="2879377"/>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69" name="Rectangle 68">
              <a:extLst>
                <a:ext uri="{FF2B5EF4-FFF2-40B4-BE49-F238E27FC236}">
                  <a16:creationId xmlns:a16="http://schemas.microsoft.com/office/drawing/2014/main" id="{7D1F8DB9-9E18-40FE-A0A3-CC16A241237A}"/>
                </a:ext>
              </a:extLst>
            </p:cNvPr>
            <p:cNvSpPr/>
            <p:nvPr/>
          </p:nvSpPr>
          <p:spPr bwMode="auto">
            <a:xfrm>
              <a:off x="4573105" y="2879377"/>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70" name="Rectangle 69">
              <a:extLst>
                <a:ext uri="{FF2B5EF4-FFF2-40B4-BE49-F238E27FC236}">
                  <a16:creationId xmlns:a16="http://schemas.microsoft.com/office/drawing/2014/main" id="{44DC8010-030C-4883-BF12-41A9A0201CB1}"/>
                </a:ext>
              </a:extLst>
            </p:cNvPr>
            <p:cNvSpPr/>
            <p:nvPr/>
          </p:nvSpPr>
          <p:spPr bwMode="auto">
            <a:xfrm>
              <a:off x="4845537" y="2879377"/>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71" name="Rectangle 70">
              <a:extLst>
                <a:ext uri="{FF2B5EF4-FFF2-40B4-BE49-F238E27FC236}">
                  <a16:creationId xmlns:a16="http://schemas.microsoft.com/office/drawing/2014/main" id="{CF9AF62B-CFF8-4B36-BAB1-AAADDF0A9C45}"/>
                </a:ext>
              </a:extLst>
            </p:cNvPr>
            <p:cNvSpPr/>
            <p:nvPr/>
          </p:nvSpPr>
          <p:spPr bwMode="auto">
            <a:xfrm>
              <a:off x="5121135" y="2879377"/>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72" name="Rectangle 71">
              <a:extLst>
                <a:ext uri="{FF2B5EF4-FFF2-40B4-BE49-F238E27FC236}">
                  <a16:creationId xmlns:a16="http://schemas.microsoft.com/office/drawing/2014/main" id="{9C47F6AC-0E14-4626-BE92-34E568FD581D}"/>
                </a:ext>
              </a:extLst>
            </p:cNvPr>
            <p:cNvSpPr/>
            <p:nvPr/>
          </p:nvSpPr>
          <p:spPr bwMode="auto">
            <a:xfrm>
              <a:off x="5393567" y="2879377"/>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73" name="Rectangle 72">
              <a:extLst>
                <a:ext uri="{FF2B5EF4-FFF2-40B4-BE49-F238E27FC236}">
                  <a16:creationId xmlns:a16="http://schemas.microsoft.com/office/drawing/2014/main" id="{2169D0C7-3028-46F6-BA96-1415971CA877}"/>
                </a:ext>
              </a:extLst>
            </p:cNvPr>
            <p:cNvSpPr/>
            <p:nvPr/>
          </p:nvSpPr>
          <p:spPr bwMode="auto">
            <a:xfrm>
              <a:off x="5669168" y="2879377"/>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74" name="Rectangle 73">
              <a:extLst>
                <a:ext uri="{FF2B5EF4-FFF2-40B4-BE49-F238E27FC236}">
                  <a16:creationId xmlns:a16="http://schemas.microsoft.com/office/drawing/2014/main" id="{60CDCA1C-12E2-4691-945C-8EEC4C5E34EA}"/>
                </a:ext>
              </a:extLst>
            </p:cNvPr>
            <p:cNvSpPr/>
            <p:nvPr/>
          </p:nvSpPr>
          <p:spPr bwMode="auto">
            <a:xfrm>
              <a:off x="5944766" y="2879377"/>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75" name="Rectangle 74">
              <a:extLst>
                <a:ext uri="{FF2B5EF4-FFF2-40B4-BE49-F238E27FC236}">
                  <a16:creationId xmlns:a16="http://schemas.microsoft.com/office/drawing/2014/main" id="{D1694925-3271-497A-89E7-C9666AAF7FB5}"/>
                </a:ext>
              </a:extLst>
            </p:cNvPr>
            <p:cNvSpPr/>
            <p:nvPr/>
          </p:nvSpPr>
          <p:spPr bwMode="auto">
            <a:xfrm>
              <a:off x="6217198" y="2879377"/>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76" name="Rectangle 75">
              <a:extLst>
                <a:ext uri="{FF2B5EF4-FFF2-40B4-BE49-F238E27FC236}">
                  <a16:creationId xmlns:a16="http://schemas.microsoft.com/office/drawing/2014/main" id="{1DE6FD75-6B5B-477D-A9CE-178D155722E9}"/>
                </a:ext>
              </a:extLst>
            </p:cNvPr>
            <p:cNvSpPr/>
            <p:nvPr/>
          </p:nvSpPr>
          <p:spPr bwMode="auto">
            <a:xfrm>
              <a:off x="6492798" y="2879377"/>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77" name="Rectangle 76">
              <a:extLst>
                <a:ext uri="{FF2B5EF4-FFF2-40B4-BE49-F238E27FC236}">
                  <a16:creationId xmlns:a16="http://schemas.microsoft.com/office/drawing/2014/main" id="{EC4D393A-3DFF-4BAE-902D-29B1ABF0BB02}"/>
                </a:ext>
              </a:extLst>
            </p:cNvPr>
            <p:cNvSpPr/>
            <p:nvPr/>
          </p:nvSpPr>
          <p:spPr bwMode="auto">
            <a:xfrm>
              <a:off x="182520" y="3155026"/>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78" name="Rectangle 77">
              <a:extLst>
                <a:ext uri="{FF2B5EF4-FFF2-40B4-BE49-F238E27FC236}">
                  <a16:creationId xmlns:a16="http://schemas.microsoft.com/office/drawing/2014/main" id="{E09475E8-2599-4479-88D5-C6EA5568347B}"/>
                </a:ext>
              </a:extLst>
            </p:cNvPr>
            <p:cNvSpPr/>
            <p:nvPr/>
          </p:nvSpPr>
          <p:spPr bwMode="auto">
            <a:xfrm>
              <a:off x="458118" y="3155026"/>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79" name="Rectangle 78">
              <a:extLst>
                <a:ext uri="{FF2B5EF4-FFF2-40B4-BE49-F238E27FC236}">
                  <a16:creationId xmlns:a16="http://schemas.microsoft.com/office/drawing/2014/main" id="{61EEAFA3-6D05-46FE-AD2F-F3F111FD11C9}"/>
                </a:ext>
              </a:extLst>
            </p:cNvPr>
            <p:cNvSpPr/>
            <p:nvPr/>
          </p:nvSpPr>
          <p:spPr bwMode="auto">
            <a:xfrm>
              <a:off x="730550" y="3155026"/>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80" name="Rectangle 79">
              <a:extLst>
                <a:ext uri="{FF2B5EF4-FFF2-40B4-BE49-F238E27FC236}">
                  <a16:creationId xmlns:a16="http://schemas.microsoft.com/office/drawing/2014/main" id="{E062AA8F-28EE-4AD8-B8C6-1891DDD75143}"/>
                </a:ext>
              </a:extLst>
            </p:cNvPr>
            <p:cNvSpPr/>
            <p:nvPr/>
          </p:nvSpPr>
          <p:spPr bwMode="auto">
            <a:xfrm>
              <a:off x="1006151" y="3155026"/>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81" name="Rectangle 80">
              <a:extLst>
                <a:ext uri="{FF2B5EF4-FFF2-40B4-BE49-F238E27FC236}">
                  <a16:creationId xmlns:a16="http://schemas.microsoft.com/office/drawing/2014/main" id="{194738A7-F62D-49CA-BC51-8E4CB3458D9C}"/>
                </a:ext>
              </a:extLst>
            </p:cNvPr>
            <p:cNvSpPr/>
            <p:nvPr/>
          </p:nvSpPr>
          <p:spPr bwMode="auto">
            <a:xfrm>
              <a:off x="1278582" y="3155026"/>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82" name="Rectangle 81">
              <a:extLst>
                <a:ext uri="{FF2B5EF4-FFF2-40B4-BE49-F238E27FC236}">
                  <a16:creationId xmlns:a16="http://schemas.microsoft.com/office/drawing/2014/main" id="{F8099894-E3F7-4EFE-A0F0-A3750A65FCB5}"/>
                </a:ext>
              </a:extLst>
            </p:cNvPr>
            <p:cNvSpPr/>
            <p:nvPr/>
          </p:nvSpPr>
          <p:spPr bwMode="auto">
            <a:xfrm>
              <a:off x="1554181" y="3155026"/>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83" name="Rectangle 82">
              <a:extLst>
                <a:ext uri="{FF2B5EF4-FFF2-40B4-BE49-F238E27FC236}">
                  <a16:creationId xmlns:a16="http://schemas.microsoft.com/office/drawing/2014/main" id="{19E26CCA-02CF-4D06-9352-F63027A2E56C}"/>
                </a:ext>
              </a:extLst>
            </p:cNvPr>
            <p:cNvSpPr/>
            <p:nvPr/>
          </p:nvSpPr>
          <p:spPr bwMode="auto">
            <a:xfrm>
              <a:off x="1829781" y="3155026"/>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84" name="Rectangle 83">
              <a:extLst>
                <a:ext uri="{FF2B5EF4-FFF2-40B4-BE49-F238E27FC236}">
                  <a16:creationId xmlns:a16="http://schemas.microsoft.com/office/drawing/2014/main" id="{99EF64C4-C060-4558-B869-53EC4E8AC2E9}"/>
                </a:ext>
              </a:extLst>
            </p:cNvPr>
            <p:cNvSpPr/>
            <p:nvPr/>
          </p:nvSpPr>
          <p:spPr bwMode="auto">
            <a:xfrm>
              <a:off x="2102213" y="3155026"/>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85" name="Rectangle 84">
              <a:extLst>
                <a:ext uri="{FF2B5EF4-FFF2-40B4-BE49-F238E27FC236}">
                  <a16:creationId xmlns:a16="http://schemas.microsoft.com/office/drawing/2014/main" id="{3CE888DC-2109-4FE9-AC26-DF5FA9AD5F24}"/>
                </a:ext>
              </a:extLst>
            </p:cNvPr>
            <p:cNvSpPr/>
            <p:nvPr/>
          </p:nvSpPr>
          <p:spPr bwMode="auto">
            <a:xfrm>
              <a:off x="2377812" y="3155026"/>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86" name="Rectangle 85">
              <a:extLst>
                <a:ext uri="{FF2B5EF4-FFF2-40B4-BE49-F238E27FC236}">
                  <a16:creationId xmlns:a16="http://schemas.microsoft.com/office/drawing/2014/main" id="{C92E3837-2B68-4AEA-83A5-6614F4B2DFE8}"/>
                </a:ext>
              </a:extLst>
            </p:cNvPr>
            <p:cNvSpPr/>
            <p:nvPr/>
          </p:nvSpPr>
          <p:spPr bwMode="auto">
            <a:xfrm>
              <a:off x="2650243" y="3155026"/>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87" name="Rectangle 86">
              <a:extLst>
                <a:ext uri="{FF2B5EF4-FFF2-40B4-BE49-F238E27FC236}">
                  <a16:creationId xmlns:a16="http://schemas.microsoft.com/office/drawing/2014/main" id="{0CDD3AD7-1C84-4B05-B20D-C5E94B9E775D}"/>
                </a:ext>
              </a:extLst>
            </p:cNvPr>
            <p:cNvSpPr/>
            <p:nvPr/>
          </p:nvSpPr>
          <p:spPr bwMode="auto">
            <a:xfrm>
              <a:off x="2925844" y="3155026"/>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88" name="Rectangle 87">
              <a:extLst>
                <a:ext uri="{FF2B5EF4-FFF2-40B4-BE49-F238E27FC236}">
                  <a16:creationId xmlns:a16="http://schemas.microsoft.com/office/drawing/2014/main" id="{6CFD36FF-66BC-4A6A-B516-0A049C408E7C}"/>
                </a:ext>
              </a:extLst>
            </p:cNvPr>
            <p:cNvSpPr/>
            <p:nvPr/>
          </p:nvSpPr>
          <p:spPr bwMode="auto">
            <a:xfrm>
              <a:off x="3201442" y="3155026"/>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89" name="Rectangle 88">
              <a:extLst>
                <a:ext uri="{FF2B5EF4-FFF2-40B4-BE49-F238E27FC236}">
                  <a16:creationId xmlns:a16="http://schemas.microsoft.com/office/drawing/2014/main" id="{91FD6867-59CD-4EDC-B6CF-EF72AD574767}"/>
                </a:ext>
              </a:extLst>
            </p:cNvPr>
            <p:cNvSpPr/>
            <p:nvPr/>
          </p:nvSpPr>
          <p:spPr bwMode="auto">
            <a:xfrm>
              <a:off x="3473874" y="3155026"/>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90" name="Rectangle 89">
              <a:extLst>
                <a:ext uri="{FF2B5EF4-FFF2-40B4-BE49-F238E27FC236}">
                  <a16:creationId xmlns:a16="http://schemas.microsoft.com/office/drawing/2014/main" id="{0DFD6821-3DBD-4833-B457-76626DFE6309}"/>
                </a:ext>
              </a:extLst>
            </p:cNvPr>
            <p:cNvSpPr/>
            <p:nvPr/>
          </p:nvSpPr>
          <p:spPr bwMode="auto">
            <a:xfrm>
              <a:off x="3749474" y="3155026"/>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91" name="Rectangle 90">
              <a:extLst>
                <a:ext uri="{FF2B5EF4-FFF2-40B4-BE49-F238E27FC236}">
                  <a16:creationId xmlns:a16="http://schemas.microsoft.com/office/drawing/2014/main" id="{16BDED42-2FD1-4BE1-B816-9309FCF80B62}"/>
                </a:ext>
              </a:extLst>
            </p:cNvPr>
            <p:cNvSpPr/>
            <p:nvPr/>
          </p:nvSpPr>
          <p:spPr bwMode="auto">
            <a:xfrm>
              <a:off x="4021906" y="3155026"/>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92" name="Rectangle 91">
              <a:extLst>
                <a:ext uri="{FF2B5EF4-FFF2-40B4-BE49-F238E27FC236}">
                  <a16:creationId xmlns:a16="http://schemas.microsoft.com/office/drawing/2014/main" id="{FDD5EC22-3035-4E6B-A9CC-DFBF00444DD0}"/>
                </a:ext>
              </a:extLst>
            </p:cNvPr>
            <p:cNvSpPr/>
            <p:nvPr/>
          </p:nvSpPr>
          <p:spPr bwMode="auto">
            <a:xfrm>
              <a:off x="4297505" y="3155026"/>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93" name="Rectangle 92">
              <a:extLst>
                <a:ext uri="{FF2B5EF4-FFF2-40B4-BE49-F238E27FC236}">
                  <a16:creationId xmlns:a16="http://schemas.microsoft.com/office/drawing/2014/main" id="{7D18687B-FA61-41D8-8FF9-A8F076E60660}"/>
                </a:ext>
              </a:extLst>
            </p:cNvPr>
            <p:cNvSpPr/>
            <p:nvPr/>
          </p:nvSpPr>
          <p:spPr bwMode="auto">
            <a:xfrm>
              <a:off x="4573105" y="3155026"/>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94" name="Rectangle 93">
              <a:extLst>
                <a:ext uri="{FF2B5EF4-FFF2-40B4-BE49-F238E27FC236}">
                  <a16:creationId xmlns:a16="http://schemas.microsoft.com/office/drawing/2014/main" id="{6D8E7881-9E34-4D28-B29E-2F7B047CB6B2}"/>
                </a:ext>
              </a:extLst>
            </p:cNvPr>
            <p:cNvSpPr/>
            <p:nvPr/>
          </p:nvSpPr>
          <p:spPr bwMode="auto">
            <a:xfrm>
              <a:off x="4845537" y="3155026"/>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95" name="Rectangle 94">
              <a:extLst>
                <a:ext uri="{FF2B5EF4-FFF2-40B4-BE49-F238E27FC236}">
                  <a16:creationId xmlns:a16="http://schemas.microsoft.com/office/drawing/2014/main" id="{6DEE0E0A-E0A4-4F13-A918-863B90C805D7}"/>
                </a:ext>
              </a:extLst>
            </p:cNvPr>
            <p:cNvSpPr/>
            <p:nvPr/>
          </p:nvSpPr>
          <p:spPr bwMode="auto">
            <a:xfrm>
              <a:off x="5121135" y="3155026"/>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96" name="Rectangle 95">
              <a:extLst>
                <a:ext uri="{FF2B5EF4-FFF2-40B4-BE49-F238E27FC236}">
                  <a16:creationId xmlns:a16="http://schemas.microsoft.com/office/drawing/2014/main" id="{5E17F5EF-62C2-457A-A89A-5C1E7B6938E2}"/>
                </a:ext>
              </a:extLst>
            </p:cNvPr>
            <p:cNvSpPr/>
            <p:nvPr/>
          </p:nvSpPr>
          <p:spPr bwMode="auto">
            <a:xfrm>
              <a:off x="5393567" y="3155026"/>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97" name="Rectangle 96">
              <a:extLst>
                <a:ext uri="{FF2B5EF4-FFF2-40B4-BE49-F238E27FC236}">
                  <a16:creationId xmlns:a16="http://schemas.microsoft.com/office/drawing/2014/main" id="{215B9350-2EBF-4B76-8545-23B5520AA2B2}"/>
                </a:ext>
              </a:extLst>
            </p:cNvPr>
            <p:cNvSpPr/>
            <p:nvPr/>
          </p:nvSpPr>
          <p:spPr bwMode="auto">
            <a:xfrm>
              <a:off x="5669168" y="3155026"/>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98" name="Rectangle 97">
              <a:extLst>
                <a:ext uri="{FF2B5EF4-FFF2-40B4-BE49-F238E27FC236}">
                  <a16:creationId xmlns:a16="http://schemas.microsoft.com/office/drawing/2014/main" id="{82C9B844-10EA-4AA1-9C4D-4A4D9BC26F1F}"/>
                </a:ext>
              </a:extLst>
            </p:cNvPr>
            <p:cNvSpPr/>
            <p:nvPr/>
          </p:nvSpPr>
          <p:spPr bwMode="auto">
            <a:xfrm>
              <a:off x="5944766" y="3155026"/>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99" name="Rectangle 98">
              <a:extLst>
                <a:ext uri="{FF2B5EF4-FFF2-40B4-BE49-F238E27FC236}">
                  <a16:creationId xmlns:a16="http://schemas.microsoft.com/office/drawing/2014/main" id="{CD40A459-C093-42B1-B11C-1E112B546F0D}"/>
                </a:ext>
              </a:extLst>
            </p:cNvPr>
            <p:cNvSpPr/>
            <p:nvPr/>
          </p:nvSpPr>
          <p:spPr bwMode="auto">
            <a:xfrm>
              <a:off x="6217198" y="3155026"/>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00" name="Rectangle 99">
              <a:extLst>
                <a:ext uri="{FF2B5EF4-FFF2-40B4-BE49-F238E27FC236}">
                  <a16:creationId xmlns:a16="http://schemas.microsoft.com/office/drawing/2014/main" id="{401038FC-2234-4203-820E-A098A38F8B38}"/>
                </a:ext>
              </a:extLst>
            </p:cNvPr>
            <p:cNvSpPr/>
            <p:nvPr/>
          </p:nvSpPr>
          <p:spPr bwMode="auto">
            <a:xfrm>
              <a:off x="6492798" y="3155026"/>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01" name="Rectangle 100">
              <a:extLst>
                <a:ext uri="{FF2B5EF4-FFF2-40B4-BE49-F238E27FC236}">
                  <a16:creationId xmlns:a16="http://schemas.microsoft.com/office/drawing/2014/main" id="{DF5E78DE-93BF-46CA-8CF8-EB1DD6301974}"/>
                </a:ext>
              </a:extLst>
            </p:cNvPr>
            <p:cNvSpPr/>
            <p:nvPr/>
          </p:nvSpPr>
          <p:spPr bwMode="auto">
            <a:xfrm>
              <a:off x="182520" y="3427506"/>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02" name="Rectangle 101">
              <a:extLst>
                <a:ext uri="{FF2B5EF4-FFF2-40B4-BE49-F238E27FC236}">
                  <a16:creationId xmlns:a16="http://schemas.microsoft.com/office/drawing/2014/main" id="{FACA9066-D4FA-4EE2-9801-F117D1D1D053}"/>
                </a:ext>
              </a:extLst>
            </p:cNvPr>
            <p:cNvSpPr/>
            <p:nvPr/>
          </p:nvSpPr>
          <p:spPr bwMode="auto">
            <a:xfrm>
              <a:off x="458118" y="3427506"/>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03" name="Rectangle 102">
              <a:extLst>
                <a:ext uri="{FF2B5EF4-FFF2-40B4-BE49-F238E27FC236}">
                  <a16:creationId xmlns:a16="http://schemas.microsoft.com/office/drawing/2014/main" id="{E596C8B3-4BD8-47E5-B1EB-DA60DB7CBABB}"/>
                </a:ext>
              </a:extLst>
            </p:cNvPr>
            <p:cNvSpPr/>
            <p:nvPr/>
          </p:nvSpPr>
          <p:spPr bwMode="auto">
            <a:xfrm>
              <a:off x="730550" y="3427506"/>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04" name="Rectangle 103">
              <a:extLst>
                <a:ext uri="{FF2B5EF4-FFF2-40B4-BE49-F238E27FC236}">
                  <a16:creationId xmlns:a16="http://schemas.microsoft.com/office/drawing/2014/main" id="{7B6CC97A-1216-49D8-8F3A-BDBB32F6E595}"/>
                </a:ext>
              </a:extLst>
            </p:cNvPr>
            <p:cNvSpPr/>
            <p:nvPr/>
          </p:nvSpPr>
          <p:spPr bwMode="auto">
            <a:xfrm>
              <a:off x="1006151" y="3427506"/>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05" name="Rectangle 104">
              <a:extLst>
                <a:ext uri="{FF2B5EF4-FFF2-40B4-BE49-F238E27FC236}">
                  <a16:creationId xmlns:a16="http://schemas.microsoft.com/office/drawing/2014/main" id="{43D2B89C-417B-4343-991A-86D66486F641}"/>
                </a:ext>
              </a:extLst>
            </p:cNvPr>
            <p:cNvSpPr/>
            <p:nvPr/>
          </p:nvSpPr>
          <p:spPr bwMode="auto">
            <a:xfrm>
              <a:off x="1278582" y="3427506"/>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06" name="Rectangle 105">
              <a:extLst>
                <a:ext uri="{FF2B5EF4-FFF2-40B4-BE49-F238E27FC236}">
                  <a16:creationId xmlns:a16="http://schemas.microsoft.com/office/drawing/2014/main" id="{4E3D559F-98C7-4F8B-8CA1-E4063284AC71}"/>
                </a:ext>
              </a:extLst>
            </p:cNvPr>
            <p:cNvSpPr/>
            <p:nvPr/>
          </p:nvSpPr>
          <p:spPr bwMode="auto">
            <a:xfrm>
              <a:off x="1554181" y="3427506"/>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07" name="Rectangle 106">
              <a:extLst>
                <a:ext uri="{FF2B5EF4-FFF2-40B4-BE49-F238E27FC236}">
                  <a16:creationId xmlns:a16="http://schemas.microsoft.com/office/drawing/2014/main" id="{70BE7715-E496-47A6-9158-1EB3CACC67A5}"/>
                </a:ext>
              </a:extLst>
            </p:cNvPr>
            <p:cNvSpPr/>
            <p:nvPr/>
          </p:nvSpPr>
          <p:spPr bwMode="auto">
            <a:xfrm>
              <a:off x="1829781" y="3427506"/>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08" name="Rectangle 107">
              <a:extLst>
                <a:ext uri="{FF2B5EF4-FFF2-40B4-BE49-F238E27FC236}">
                  <a16:creationId xmlns:a16="http://schemas.microsoft.com/office/drawing/2014/main" id="{46DE59F3-774F-4965-BE23-9D4CC65B9953}"/>
                </a:ext>
              </a:extLst>
            </p:cNvPr>
            <p:cNvSpPr/>
            <p:nvPr/>
          </p:nvSpPr>
          <p:spPr bwMode="auto">
            <a:xfrm>
              <a:off x="2102213" y="3427506"/>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09" name="Rectangle 108">
              <a:extLst>
                <a:ext uri="{FF2B5EF4-FFF2-40B4-BE49-F238E27FC236}">
                  <a16:creationId xmlns:a16="http://schemas.microsoft.com/office/drawing/2014/main" id="{873A6F53-D15C-4004-8EC0-44F0646B503C}"/>
                </a:ext>
              </a:extLst>
            </p:cNvPr>
            <p:cNvSpPr/>
            <p:nvPr/>
          </p:nvSpPr>
          <p:spPr bwMode="auto">
            <a:xfrm>
              <a:off x="2377812" y="3427506"/>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10" name="Rectangle 109">
              <a:extLst>
                <a:ext uri="{FF2B5EF4-FFF2-40B4-BE49-F238E27FC236}">
                  <a16:creationId xmlns:a16="http://schemas.microsoft.com/office/drawing/2014/main" id="{4FA1442D-3C91-470E-9D2C-842F44E7F43A}"/>
                </a:ext>
              </a:extLst>
            </p:cNvPr>
            <p:cNvSpPr/>
            <p:nvPr/>
          </p:nvSpPr>
          <p:spPr bwMode="auto">
            <a:xfrm>
              <a:off x="2650243" y="3427506"/>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11" name="Rectangle 110">
              <a:extLst>
                <a:ext uri="{FF2B5EF4-FFF2-40B4-BE49-F238E27FC236}">
                  <a16:creationId xmlns:a16="http://schemas.microsoft.com/office/drawing/2014/main" id="{1EFF8A00-EC1A-4D7D-8324-7EA449DB4A42}"/>
                </a:ext>
              </a:extLst>
            </p:cNvPr>
            <p:cNvSpPr/>
            <p:nvPr/>
          </p:nvSpPr>
          <p:spPr bwMode="auto">
            <a:xfrm>
              <a:off x="2925844" y="3427506"/>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12" name="Rectangle 111">
              <a:extLst>
                <a:ext uri="{FF2B5EF4-FFF2-40B4-BE49-F238E27FC236}">
                  <a16:creationId xmlns:a16="http://schemas.microsoft.com/office/drawing/2014/main" id="{8B29CE3E-58FA-41FF-AE4C-23A9C07E0827}"/>
                </a:ext>
              </a:extLst>
            </p:cNvPr>
            <p:cNvSpPr/>
            <p:nvPr/>
          </p:nvSpPr>
          <p:spPr bwMode="auto">
            <a:xfrm>
              <a:off x="3201442" y="3427506"/>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13" name="Rectangle 112">
              <a:extLst>
                <a:ext uri="{FF2B5EF4-FFF2-40B4-BE49-F238E27FC236}">
                  <a16:creationId xmlns:a16="http://schemas.microsoft.com/office/drawing/2014/main" id="{BA4CD7BE-1B3F-498F-BB7E-8B397AD92E26}"/>
                </a:ext>
              </a:extLst>
            </p:cNvPr>
            <p:cNvSpPr/>
            <p:nvPr/>
          </p:nvSpPr>
          <p:spPr bwMode="auto">
            <a:xfrm>
              <a:off x="3473874" y="3427506"/>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14" name="Rectangle 113">
              <a:extLst>
                <a:ext uri="{FF2B5EF4-FFF2-40B4-BE49-F238E27FC236}">
                  <a16:creationId xmlns:a16="http://schemas.microsoft.com/office/drawing/2014/main" id="{8891B793-612B-4BBF-9D42-5778FF2E0F61}"/>
                </a:ext>
              </a:extLst>
            </p:cNvPr>
            <p:cNvSpPr/>
            <p:nvPr/>
          </p:nvSpPr>
          <p:spPr bwMode="auto">
            <a:xfrm>
              <a:off x="3749474" y="3427506"/>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15" name="Rectangle 114">
              <a:extLst>
                <a:ext uri="{FF2B5EF4-FFF2-40B4-BE49-F238E27FC236}">
                  <a16:creationId xmlns:a16="http://schemas.microsoft.com/office/drawing/2014/main" id="{E5029E2C-5E86-4E5F-B0BD-83B01310E91E}"/>
                </a:ext>
              </a:extLst>
            </p:cNvPr>
            <p:cNvSpPr/>
            <p:nvPr/>
          </p:nvSpPr>
          <p:spPr bwMode="auto">
            <a:xfrm>
              <a:off x="4021906" y="3427506"/>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16" name="Rectangle 115">
              <a:extLst>
                <a:ext uri="{FF2B5EF4-FFF2-40B4-BE49-F238E27FC236}">
                  <a16:creationId xmlns:a16="http://schemas.microsoft.com/office/drawing/2014/main" id="{CC77125C-1E92-456B-BD71-99D2C5DA6D02}"/>
                </a:ext>
              </a:extLst>
            </p:cNvPr>
            <p:cNvSpPr/>
            <p:nvPr/>
          </p:nvSpPr>
          <p:spPr bwMode="auto">
            <a:xfrm>
              <a:off x="4297505" y="3427506"/>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17" name="Rectangle 116">
              <a:extLst>
                <a:ext uri="{FF2B5EF4-FFF2-40B4-BE49-F238E27FC236}">
                  <a16:creationId xmlns:a16="http://schemas.microsoft.com/office/drawing/2014/main" id="{9DA449A1-AAD7-4DE4-9323-7A298DB39512}"/>
                </a:ext>
              </a:extLst>
            </p:cNvPr>
            <p:cNvSpPr/>
            <p:nvPr/>
          </p:nvSpPr>
          <p:spPr bwMode="auto">
            <a:xfrm>
              <a:off x="4573105" y="3427506"/>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18" name="Rectangle 117">
              <a:extLst>
                <a:ext uri="{FF2B5EF4-FFF2-40B4-BE49-F238E27FC236}">
                  <a16:creationId xmlns:a16="http://schemas.microsoft.com/office/drawing/2014/main" id="{9CE0F5BE-08BD-49E6-804A-360CF8247193}"/>
                </a:ext>
              </a:extLst>
            </p:cNvPr>
            <p:cNvSpPr/>
            <p:nvPr/>
          </p:nvSpPr>
          <p:spPr bwMode="auto">
            <a:xfrm>
              <a:off x="4845537" y="3427506"/>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19" name="Rectangle 118">
              <a:extLst>
                <a:ext uri="{FF2B5EF4-FFF2-40B4-BE49-F238E27FC236}">
                  <a16:creationId xmlns:a16="http://schemas.microsoft.com/office/drawing/2014/main" id="{81366AAB-DF92-4EB8-AC34-FEE9AD396362}"/>
                </a:ext>
              </a:extLst>
            </p:cNvPr>
            <p:cNvSpPr/>
            <p:nvPr/>
          </p:nvSpPr>
          <p:spPr bwMode="auto">
            <a:xfrm>
              <a:off x="5121135" y="3427506"/>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20" name="Rectangle 119">
              <a:extLst>
                <a:ext uri="{FF2B5EF4-FFF2-40B4-BE49-F238E27FC236}">
                  <a16:creationId xmlns:a16="http://schemas.microsoft.com/office/drawing/2014/main" id="{90A076B6-E9B2-44BA-AE8E-C670A0DE1C92}"/>
                </a:ext>
              </a:extLst>
            </p:cNvPr>
            <p:cNvSpPr/>
            <p:nvPr/>
          </p:nvSpPr>
          <p:spPr bwMode="auto">
            <a:xfrm>
              <a:off x="5393567" y="3427506"/>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21" name="Rectangle 120">
              <a:extLst>
                <a:ext uri="{FF2B5EF4-FFF2-40B4-BE49-F238E27FC236}">
                  <a16:creationId xmlns:a16="http://schemas.microsoft.com/office/drawing/2014/main" id="{37F49D42-346E-43BE-A9B5-816B5656E34A}"/>
                </a:ext>
              </a:extLst>
            </p:cNvPr>
            <p:cNvSpPr/>
            <p:nvPr/>
          </p:nvSpPr>
          <p:spPr bwMode="auto">
            <a:xfrm>
              <a:off x="5669168" y="3427506"/>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22" name="Rectangle 121">
              <a:extLst>
                <a:ext uri="{FF2B5EF4-FFF2-40B4-BE49-F238E27FC236}">
                  <a16:creationId xmlns:a16="http://schemas.microsoft.com/office/drawing/2014/main" id="{BE2143F9-5054-4F1D-8C2D-F9B49D7C78FA}"/>
                </a:ext>
              </a:extLst>
            </p:cNvPr>
            <p:cNvSpPr/>
            <p:nvPr/>
          </p:nvSpPr>
          <p:spPr bwMode="auto">
            <a:xfrm>
              <a:off x="5944766" y="3427506"/>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23" name="Rectangle 122">
              <a:extLst>
                <a:ext uri="{FF2B5EF4-FFF2-40B4-BE49-F238E27FC236}">
                  <a16:creationId xmlns:a16="http://schemas.microsoft.com/office/drawing/2014/main" id="{97B48D8E-6FE2-49BE-A81E-DED75AFFF741}"/>
                </a:ext>
              </a:extLst>
            </p:cNvPr>
            <p:cNvSpPr/>
            <p:nvPr/>
          </p:nvSpPr>
          <p:spPr bwMode="auto">
            <a:xfrm>
              <a:off x="6217198" y="3427506"/>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24" name="Rectangle 123">
              <a:extLst>
                <a:ext uri="{FF2B5EF4-FFF2-40B4-BE49-F238E27FC236}">
                  <a16:creationId xmlns:a16="http://schemas.microsoft.com/office/drawing/2014/main" id="{00518644-9349-46AD-851D-2E2476D0A210}"/>
                </a:ext>
              </a:extLst>
            </p:cNvPr>
            <p:cNvSpPr/>
            <p:nvPr/>
          </p:nvSpPr>
          <p:spPr bwMode="auto">
            <a:xfrm>
              <a:off x="6492798" y="3427506"/>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25" name="Rectangle 124">
              <a:extLst>
                <a:ext uri="{FF2B5EF4-FFF2-40B4-BE49-F238E27FC236}">
                  <a16:creationId xmlns:a16="http://schemas.microsoft.com/office/drawing/2014/main" id="{783A1958-3C75-4601-92AA-5C06CB1867D0}"/>
                </a:ext>
              </a:extLst>
            </p:cNvPr>
            <p:cNvSpPr/>
            <p:nvPr/>
          </p:nvSpPr>
          <p:spPr bwMode="auto">
            <a:xfrm>
              <a:off x="182520" y="3703153"/>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26" name="Rectangle 125">
              <a:extLst>
                <a:ext uri="{FF2B5EF4-FFF2-40B4-BE49-F238E27FC236}">
                  <a16:creationId xmlns:a16="http://schemas.microsoft.com/office/drawing/2014/main" id="{27F00B66-80A5-45C6-9DCC-43624F0A31C2}"/>
                </a:ext>
              </a:extLst>
            </p:cNvPr>
            <p:cNvSpPr/>
            <p:nvPr/>
          </p:nvSpPr>
          <p:spPr bwMode="auto">
            <a:xfrm>
              <a:off x="458118" y="3703153"/>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27" name="Rectangle 126">
              <a:extLst>
                <a:ext uri="{FF2B5EF4-FFF2-40B4-BE49-F238E27FC236}">
                  <a16:creationId xmlns:a16="http://schemas.microsoft.com/office/drawing/2014/main" id="{8EA6B3DE-C1B9-4AC9-9E45-AB80BDFB398F}"/>
                </a:ext>
              </a:extLst>
            </p:cNvPr>
            <p:cNvSpPr/>
            <p:nvPr/>
          </p:nvSpPr>
          <p:spPr bwMode="auto">
            <a:xfrm>
              <a:off x="730550" y="3703153"/>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28" name="Rectangle 127">
              <a:extLst>
                <a:ext uri="{FF2B5EF4-FFF2-40B4-BE49-F238E27FC236}">
                  <a16:creationId xmlns:a16="http://schemas.microsoft.com/office/drawing/2014/main" id="{2CF3C566-30A1-40EA-9EC4-C7C866EE1AB7}"/>
                </a:ext>
              </a:extLst>
            </p:cNvPr>
            <p:cNvSpPr/>
            <p:nvPr/>
          </p:nvSpPr>
          <p:spPr bwMode="auto">
            <a:xfrm>
              <a:off x="1006151" y="3703153"/>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29" name="Rectangle 128">
              <a:extLst>
                <a:ext uri="{FF2B5EF4-FFF2-40B4-BE49-F238E27FC236}">
                  <a16:creationId xmlns:a16="http://schemas.microsoft.com/office/drawing/2014/main" id="{2F8AAD33-293E-4C51-877F-ED3B2335C159}"/>
                </a:ext>
              </a:extLst>
            </p:cNvPr>
            <p:cNvSpPr/>
            <p:nvPr/>
          </p:nvSpPr>
          <p:spPr bwMode="auto">
            <a:xfrm>
              <a:off x="1278582" y="3703153"/>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30" name="Rectangle 129">
              <a:extLst>
                <a:ext uri="{FF2B5EF4-FFF2-40B4-BE49-F238E27FC236}">
                  <a16:creationId xmlns:a16="http://schemas.microsoft.com/office/drawing/2014/main" id="{B4EB6D17-4772-4A45-A67B-DAE1BB0D1FC7}"/>
                </a:ext>
              </a:extLst>
            </p:cNvPr>
            <p:cNvSpPr/>
            <p:nvPr/>
          </p:nvSpPr>
          <p:spPr bwMode="auto">
            <a:xfrm>
              <a:off x="1554181" y="3703153"/>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31" name="Rectangle 130">
              <a:extLst>
                <a:ext uri="{FF2B5EF4-FFF2-40B4-BE49-F238E27FC236}">
                  <a16:creationId xmlns:a16="http://schemas.microsoft.com/office/drawing/2014/main" id="{645AC751-2753-44FE-9072-46E34445D62E}"/>
                </a:ext>
              </a:extLst>
            </p:cNvPr>
            <p:cNvSpPr/>
            <p:nvPr/>
          </p:nvSpPr>
          <p:spPr bwMode="auto">
            <a:xfrm>
              <a:off x="1829781" y="3703153"/>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32" name="Rectangle 131">
              <a:extLst>
                <a:ext uri="{FF2B5EF4-FFF2-40B4-BE49-F238E27FC236}">
                  <a16:creationId xmlns:a16="http://schemas.microsoft.com/office/drawing/2014/main" id="{B5336382-D7A8-4C82-8D43-7F836812D274}"/>
                </a:ext>
              </a:extLst>
            </p:cNvPr>
            <p:cNvSpPr/>
            <p:nvPr/>
          </p:nvSpPr>
          <p:spPr bwMode="auto">
            <a:xfrm>
              <a:off x="2102213" y="3703153"/>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33" name="Rectangle 132">
              <a:extLst>
                <a:ext uri="{FF2B5EF4-FFF2-40B4-BE49-F238E27FC236}">
                  <a16:creationId xmlns:a16="http://schemas.microsoft.com/office/drawing/2014/main" id="{B8DEBA7D-B984-4E45-95A2-FB7372E3C2DA}"/>
                </a:ext>
              </a:extLst>
            </p:cNvPr>
            <p:cNvSpPr/>
            <p:nvPr/>
          </p:nvSpPr>
          <p:spPr bwMode="auto">
            <a:xfrm>
              <a:off x="2377812" y="3703153"/>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34" name="Rectangle 133">
              <a:extLst>
                <a:ext uri="{FF2B5EF4-FFF2-40B4-BE49-F238E27FC236}">
                  <a16:creationId xmlns:a16="http://schemas.microsoft.com/office/drawing/2014/main" id="{AF157DC6-00BD-405D-96B9-DFE8F88D24A7}"/>
                </a:ext>
              </a:extLst>
            </p:cNvPr>
            <p:cNvSpPr/>
            <p:nvPr/>
          </p:nvSpPr>
          <p:spPr bwMode="auto">
            <a:xfrm>
              <a:off x="2650243" y="3703153"/>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35" name="Rectangle 134">
              <a:extLst>
                <a:ext uri="{FF2B5EF4-FFF2-40B4-BE49-F238E27FC236}">
                  <a16:creationId xmlns:a16="http://schemas.microsoft.com/office/drawing/2014/main" id="{A5B05DEA-FA93-4D95-B41B-F02025A98CC0}"/>
                </a:ext>
              </a:extLst>
            </p:cNvPr>
            <p:cNvSpPr/>
            <p:nvPr/>
          </p:nvSpPr>
          <p:spPr bwMode="auto">
            <a:xfrm>
              <a:off x="2925844" y="3703153"/>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36" name="Rectangle 135">
              <a:extLst>
                <a:ext uri="{FF2B5EF4-FFF2-40B4-BE49-F238E27FC236}">
                  <a16:creationId xmlns:a16="http://schemas.microsoft.com/office/drawing/2014/main" id="{29496B16-2363-4CB0-9968-D02D7D392436}"/>
                </a:ext>
              </a:extLst>
            </p:cNvPr>
            <p:cNvSpPr/>
            <p:nvPr/>
          </p:nvSpPr>
          <p:spPr bwMode="auto">
            <a:xfrm>
              <a:off x="3201442" y="3703153"/>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37" name="Rectangle 136">
              <a:extLst>
                <a:ext uri="{FF2B5EF4-FFF2-40B4-BE49-F238E27FC236}">
                  <a16:creationId xmlns:a16="http://schemas.microsoft.com/office/drawing/2014/main" id="{BCDA894E-8B9B-4B4C-9529-8F784950EE8E}"/>
                </a:ext>
              </a:extLst>
            </p:cNvPr>
            <p:cNvSpPr/>
            <p:nvPr/>
          </p:nvSpPr>
          <p:spPr bwMode="auto">
            <a:xfrm>
              <a:off x="3473874" y="3703153"/>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38" name="Rectangle 137">
              <a:extLst>
                <a:ext uri="{FF2B5EF4-FFF2-40B4-BE49-F238E27FC236}">
                  <a16:creationId xmlns:a16="http://schemas.microsoft.com/office/drawing/2014/main" id="{E5CB2777-2E7C-4408-8C72-B8EC097E423F}"/>
                </a:ext>
              </a:extLst>
            </p:cNvPr>
            <p:cNvSpPr/>
            <p:nvPr/>
          </p:nvSpPr>
          <p:spPr bwMode="auto">
            <a:xfrm>
              <a:off x="3749474" y="3703153"/>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39" name="Rectangle 138">
              <a:extLst>
                <a:ext uri="{FF2B5EF4-FFF2-40B4-BE49-F238E27FC236}">
                  <a16:creationId xmlns:a16="http://schemas.microsoft.com/office/drawing/2014/main" id="{D1330801-3454-4BFA-9B13-3B297B6C95CC}"/>
                </a:ext>
              </a:extLst>
            </p:cNvPr>
            <p:cNvSpPr/>
            <p:nvPr/>
          </p:nvSpPr>
          <p:spPr bwMode="auto">
            <a:xfrm>
              <a:off x="4021906" y="3703153"/>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40" name="Rectangle 139">
              <a:extLst>
                <a:ext uri="{FF2B5EF4-FFF2-40B4-BE49-F238E27FC236}">
                  <a16:creationId xmlns:a16="http://schemas.microsoft.com/office/drawing/2014/main" id="{3B8633BF-E480-42EA-BF62-5394EAACA655}"/>
                </a:ext>
              </a:extLst>
            </p:cNvPr>
            <p:cNvSpPr/>
            <p:nvPr/>
          </p:nvSpPr>
          <p:spPr bwMode="auto">
            <a:xfrm>
              <a:off x="4297505" y="3703153"/>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41" name="Rectangle 140">
              <a:extLst>
                <a:ext uri="{FF2B5EF4-FFF2-40B4-BE49-F238E27FC236}">
                  <a16:creationId xmlns:a16="http://schemas.microsoft.com/office/drawing/2014/main" id="{10065DC3-B3DF-4B61-964B-9D384C4F8795}"/>
                </a:ext>
              </a:extLst>
            </p:cNvPr>
            <p:cNvSpPr/>
            <p:nvPr/>
          </p:nvSpPr>
          <p:spPr bwMode="auto">
            <a:xfrm>
              <a:off x="4573105" y="3703153"/>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42" name="Rectangle 141">
              <a:extLst>
                <a:ext uri="{FF2B5EF4-FFF2-40B4-BE49-F238E27FC236}">
                  <a16:creationId xmlns:a16="http://schemas.microsoft.com/office/drawing/2014/main" id="{E555A4BA-909C-4925-B8F2-1F5AF96269B7}"/>
                </a:ext>
              </a:extLst>
            </p:cNvPr>
            <p:cNvSpPr/>
            <p:nvPr/>
          </p:nvSpPr>
          <p:spPr bwMode="auto">
            <a:xfrm>
              <a:off x="4845537" y="3703153"/>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43" name="Rectangle 142">
              <a:extLst>
                <a:ext uri="{FF2B5EF4-FFF2-40B4-BE49-F238E27FC236}">
                  <a16:creationId xmlns:a16="http://schemas.microsoft.com/office/drawing/2014/main" id="{D2C540FA-ADCB-4484-9888-DD0B9FAF4B51}"/>
                </a:ext>
              </a:extLst>
            </p:cNvPr>
            <p:cNvSpPr/>
            <p:nvPr/>
          </p:nvSpPr>
          <p:spPr bwMode="auto">
            <a:xfrm>
              <a:off x="5121135" y="3703153"/>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44" name="Rectangle 143">
              <a:extLst>
                <a:ext uri="{FF2B5EF4-FFF2-40B4-BE49-F238E27FC236}">
                  <a16:creationId xmlns:a16="http://schemas.microsoft.com/office/drawing/2014/main" id="{C7D979EC-6F69-414F-84DC-A2CA7BF2C70D}"/>
                </a:ext>
              </a:extLst>
            </p:cNvPr>
            <p:cNvSpPr/>
            <p:nvPr/>
          </p:nvSpPr>
          <p:spPr bwMode="auto">
            <a:xfrm>
              <a:off x="5393567" y="3703153"/>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45" name="Rectangle 144">
              <a:extLst>
                <a:ext uri="{FF2B5EF4-FFF2-40B4-BE49-F238E27FC236}">
                  <a16:creationId xmlns:a16="http://schemas.microsoft.com/office/drawing/2014/main" id="{69EA8F1D-AEFB-4FDA-AB58-DB5DAA2C7A53}"/>
                </a:ext>
              </a:extLst>
            </p:cNvPr>
            <p:cNvSpPr/>
            <p:nvPr/>
          </p:nvSpPr>
          <p:spPr bwMode="auto">
            <a:xfrm>
              <a:off x="5669168" y="3703153"/>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46" name="Rectangle 145">
              <a:extLst>
                <a:ext uri="{FF2B5EF4-FFF2-40B4-BE49-F238E27FC236}">
                  <a16:creationId xmlns:a16="http://schemas.microsoft.com/office/drawing/2014/main" id="{350EAA2A-C815-4159-8748-8E06126228AB}"/>
                </a:ext>
              </a:extLst>
            </p:cNvPr>
            <p:cNvSpPr/>
            <p:nvPr/>
          </p:nvSpPr>
          <p:spPr bwMode="auto">
            <a:xfrm>
              <a:off x="5944766" y="3703153"/>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47" name="Rectangle 146">
              <a:extLst>
                <a:ext uri="{FF2B5EF4-FFF2-40B4-BE49-F238E27FC236}">
                  <a16:creationId xmlns:a16="http://schemas.microsoft.com/office/drawing/2014/main" id="{9FEB1C8C-B494-4276-BEE3-68E49531E746}"/>
                </a:ext>
              </a:extLst>
            </p:cNvPr>
            <p:cNvSpPr/>
            <p:nvPr/>
          </p:nvSpPr>
          <p:spPr bwMode="auto">
            <a:xfrm>
              <a:off x="6217198" y="3703153"/>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48" name="Rectangle 147">
              <a:extLst>
                <a:ext uri="{FF2B5EF4-FFF2-40B4-BE49-F238E27FC236}">
                  <a16:creationId xmlns:a16="http://schemas.microsoft.com/office/drawing/2014/main" id="{6C4293DB-A46B-4073-8320-845E406E791D}"/>
                </a:ext>
              </a:extLst>
            </p:cNvPr>
            <p:cNvSpPr/>
            <p:nvPr/>
          </p:nvSpPr>
          <p:spPr bwMode="auto">
            <a:xfrm>
              <a:off x="6492798" y="3703153"/>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49" name="Rectangle 148">
              <a:extLst>
                <a:ext uri="{FF2B5EF4-FFF2-40B4-BE49-F238E27FC236}">
                  <a16:creationId xmlns:a16="http://schemas.microsoft.com/office/drawing/2014/main" id="{90936F8E-4217-4BE1-943A-3ECCA211EA37}"/>
                </a:ext>
              </a:extLst>
            </p:cNvPr>
            <p:cNvSpPr/>
            <p:nvPr/>
          </p:nvSpPr>
          <p:spPr bwMode="auto">
            <a:xfrm>
              <a:off x="182520" y="3978802"/>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50" name="Rectangle 149">
              <a:extLst>
                <a:ext uri="{FF2B5EF4-FFF2-40B4-BE49-F238E27FC236}">
                  <a16:creationId xmlns:a16="http://schemas.microsoft.com/office/drawing/2014/main" id="{1819918B-FD1F-4308-B9A9-9D755E569859}"/>
                </a:ext>
              </a:extLst>
            </p:cNvPr>
            <p:cNvSpPr/>
            <p:nvPr/>
          </p:nvSpPr>
          <p:spPr bwMode="auto">
            <a:xfrm>
              <a:off x="458118" y="3978802"/>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51" name="Rectangle 150">
              <a:extLst>
                <a:ext uri="{FF2B5EF4-FFF2-40B4-BE49-F238E27FC236}">
                  <a16:creationId xmlns:a16="http://schemas.microsoft.com/office/drawing/2014/main" id="{CEE71DE7-6F42-4041-9B42-CAE0C0779F98}"/>
                </a:ext>
              </a:extLst>
            </p:cNvPr>
            <p:cNvSpPr/>
            <p:nvPr/>
          </p:nvSpPr>
          <p:spPr bwMode="auto">
            <a:xfrm>
              <a:off x="730550" y="3978802"/>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52" name="Rectangle 151">
              <a:extLst>
                <a:ext uri="{FF2B5EF4-FFF2-40B4-BE49-F238E27FC236}">
                  <a16:creationId xmlns:a16="http://schemas.microsoft.com/office/drawing/2014/main" id="{8D7E5DAB-EC74-4B77-AB5B-EE62F6524919}"/>
                </a:ext>
              </a:extLst>
            </p:cNvPr>
            <p:cNvSpPr/>
            <p:nvPr/>
          </p:nvSpPr>
          <p:spPr bwMode="auto">
            <a:xfrm>
              <a:off x="1006151" y="3978802"/>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53" name="Rectangle 152">
              <a:extLst>
                <a:ext uri="{FF2B5EF4-FFF2-40B4-BE49-F238E27FC236}">
                  <a16:creationId xmlns:a16="http://schemas.microsoft.com/office/drawing/2014/main" id="{AB40E507-7815-4163-9019-7964996E78A7}"/>
                </a:ext>
              </a:extLst>
            </p:cNvPr>
            <p:cNvSpPr/>
            <p:nvPr/>
          </p:nvSpPr>
          <p:spPr bwMode="auto">
            <a:xfrm>
              <a:off x="1278582" y="3978802"/>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54" name="Rectangle 153">
              <a:extLst>
                <a:ext uri="{FF2B5EF4-FFF2-40B4-BE49-F238E27FC236}">
                  <a16:creationId xmlns:a16="http://schemas.microsoft.com/office/drawing/2014/main" id="{E19D20CA-B10F-4762-8832-FF788C2F9D45}"/>
                </a:ext>
              </a:extLst>
            </p:cNvPr>
            <p:cNvSpPr/>
            <p:nvPr/>
          </p:nvSpPr>
          <p:spPr bwMode="auto">
            <a:xfrm>
              <a:off x="1554181" y="3978802"/>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55" name="Rectangle 154">
              <a:extLst>
                <a:ext uri="{FF2B5EF4-FFF2-40B4-BE49-F238E27FC236}">
                  <a16:creationId xmlns:a16="http://schemas.microsoft.com/office/drawing/2014/main" id="{34096F52-F031-485A-B651-3BDD6C793C79}"/>
                </a:ext>
              </a:extLst>
            </p:cNvPr>
            <p:cNvSpPr/>
            <p:nvPr/>
          </p:nvSpPr>
          <p:spPr bwMode="auto">
            <a:xfrm>
              <a:off x="1829781" y="3978802"/>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56" name="Rectangle 155">
              <a:extLst>
                <a:ext uri="{FF2B5EF4-FFF2-40B4-BE49-F238E27FC236}">
                  <a16:creationId xmlns:a16="http://schemas.microsoft.com/office/drawing/2014/main" id="{C2778967-8052-410E-8024-958795937A34}"/>
                </a:ext>
              </a:extLst>
            </p:cNvPr>
            <p:cNvSpPr/>
            <p:nvPr/>
          </p:nvSpPr>
          <p:spPr bwMode="auto">
            <a:xfrm>
              <a:off x="2102213" y="3978802"/>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57" name="Rectangle 156">
              <a:extLst>
                <a:ext uri="{FF2B5EF4-FFF2-40B4-BE49-F238E27FC236}">
                  <a16:creationId xmlns:a16="http://schemas.microsoft.com/office/drawing/2014/main" id="{7A0AFF48-DB30-4722-8012-824EA61A7CD4}"/>
                </a:ext>
              </a:extLst>
            </p:cNvPr>
            <p:cNvSpPr/>
            <p:nvPr/>
          </p:nvSpPr>
          <p:spPr bwMode="auto">
            <a:xfrm>
              <a:off x="2377812" y="3978802"/>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58" name="Rectangle 157">
              <a:extLst>
                <a:ext uri="{FF2B5EF4-FFF2-40B4-BE49-F238E27FC236}">
                  <a16:creationId xmlns:a16="http://schemas.microsoft.com/office/drawing/2014/main" id="{C5EEA478-8BF2-4830-B81D-EFE43B84C3FA}"/>
                </a:ext>
              </a:extLst>
            </p:cNvPr>
            <p:cNvSpPr/>
            <p:nvPr/>
          </p:nvSpPr>
          <p:spPr bwMode="auto">
            <a:xfrm>
              <a:off x="2650243" y="3978802"/>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59" name="Rectangle 158">
              <a:extLst>
                <a:ext uri="{FF2B5EF4-FFF2-40B4-BE49-F238E27FC236}">
                  <a16:creationId xmlns:a16="http://schemas.microsoft.com/office/drawing/2014/main" id="{DAE98F6F-037B-482D-A938-A04FD6F70DAE}"/>
                </a:ext>
              </a:extLst>
            </p:cNvPr>
            <p:cNvSpPr/>
            <p:nvPr/>
          </p:nvSpPr>
          <p:spPr bwMode="auto">
            <a:xfrm>
              <a:off x="2925844" y="3978802"/>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60" name="Rectangle 159">
              <a:extLst>
                <a:ext uri="{FF2B5EF4-FFF2-40B4-BE49-F238E27FC236}">
                  <a16:creationId xmlns:a16="http://schemas.microsoft.com/office/drawing/2014/main" id="{C4AC67AF-76D7-4C21-8A96-A28373A23031}"/>
                </a:ext>
              </a:extLst>
            </p:cNvPr>
            <p:cNvSpPr/>
            <p:nvPr/>
          </p:nvSpPr>
          <p:spPr bwMode="auto">
            <a:xfrm>
              <a:off x="3201442" y="3978802"/>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61" name="Rectangle 160">
              <a:extLst>
                <a:ext uri="{FF2B5EF4-FFF2-40B4-BE49-F238E27FC236}">
                  <a16:creationId xmlns:a16="http://schemas.microsoft.com/office/drawing/2014/main" id="{3C45834F-954C-4659-AF72-103BD84CD1F8}"/>
                </a:ext>
              </a:extLst>
            </p:cNvPr>
            <p:cNvSpPr/>
            <p:nvPr/>
          </p:nvSpPr>
          <p:spPr bwMode="auto">
            <a:xfrm>
              <a:off x="3473874" y="3978802"/>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62" name="Rectangle 161">
              <a:extLst>
                <a:ext uri="{FF2B5EF4-FFF2-40B4-BE49-F238E27FC236}">
                  <a16:creationId xmlns:a16="http://schemas.microsoft.com/office/drawing/2014/main" id="{8FBE01F5-32DF-4388-9982-F4D4E67D2ECD}"/>
                </a:ext>
              </a:extLst>
            </p:cNvPr>
            <p:cNvSpPr/>
            <p:nvPr/>
          </p:nvSpPr>
          <p:spPr bwMode="auto">
            <a:xfrm>
              <a:off x="3749474" y="3978802"/>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63" name="Rectangle 162">
              <a:extLst>
                <a:ext uri="{FF2B5EF4-FFF2-40B4-BE49-F238E27FC236}">
                  <a16:creationId xmlns:a16="http://schemas.microsoft.com/office/drawing/2014/main" id="{747882FE-B069-4639-AA85-668B23B5A443}"/>
                </a:ext>
              </a:extLst>
            </p:cNvPr>
            <p:cNvSpPr/>
            <p:nvPr/>
          </p:nvSpPr>
          <p:spPr bwMode="auto">
            <a:xfrm>
              <a:off x="4021906" y="3978802"/>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64" name="Rectangle 163">
              <a:extLst>
                <a:ext uri="{FF2B5EF4-FFF2-40B4-BE49-F238E27FC236}">
                  <a16:creationId xmlns:a16="http://schemas.microsoft.com/office/drawing/2014/main" id="{DAD7F1EE-7EA2-4ED2-9B5B-2FD1D7BEF2FC}"/>
                </a:ext>
              </a:extLst>
            </p:cNvPr>
            <p:cNvSpPr/>
            <p:nvPr/>
          </p:nvSpPr>
          <p:spPr bwMode="auto">
            <a:xfrm>
              <a:off x="4297505" y="3978802"/>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65" name="Rectangle 164">
              <a:extLst>
                <a:ext uri="{FF2B5EF4-FFF2-40B4-BE49-F238E27FC236}">
                  <a16:creationId xmlns:a16="http://schemas.microsoft.com/office/drawing/2014/main" id="{5CA37523-7A54-4632-8AEA-B850E8DFBF63}"/>
                </a:ext>
              </a:extLst>
            </p:cNvPr>
            <p:cNvSpPr/>
            <p:nvPr/>
          </p:nvSpPr>
          <p:spPr bwMode="auto">
            <a:xfrm>
              <a:off x="4573105" y="3978802"/>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66" name="Rectangle 165">
              <a:extLst>
                <a:ext uri="{FF2B5EF4-FFF2-40B4-BE49-F238E27FC236}">
                  <a16:creationId xmlns:a16="http://schemas.microsoft.com/office/drawing/2014/main" id="{B4286E03-0F4B-40AB-B9DA-31FFA92663E4}"/>
                </a:ext>
              </a:extLst>
            </p:cNvPr>
            <p:cNvSpPr/>
            <p:nvPr/>
          </p:nvSpPr>
          <p:spPr bwMode="auto">
            <a:xfrm>
              <a:off x="4845537" y="3978802"/>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67" name="Rectangle 166">
              <a:extLst>
                <a:ext uri="{FF2B5EF4-FFF2-40B4-BE49-F238E27FC236}">
                  <a16:creationId xmlns:a16="http://schemas.microsoft.com/office/drawing/2014/main" id="{AA7AD879-A070-4B32-857C-5076C9A8AA75}"/>
                </a:ext>
              </a:extLst>
            </p:cNvPr>
            <p:cNvSpPr/>
            <p:nvPr/>
          </p:nvSpPr>
          <p:spPr bwMode="auto">
            <a:xfrm>
              <a:off x="5121135" y="3978802"/>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68" name="Rectangle 167">
              <a:extLst>
                <a:ext uri="{FF2B5EF4-FFF2-40B4-BE49-F238E27FC236}">
                  <a16:creationId xmlns:a16="http://schemas.microsoft.com/office/drawing/2014/main" id="{4A4FD8F4-A902-4475-BC7E-5ADC5244B300}"/>
                </a:ext>
              </a:extLst>
            </p:cNvPr>
            <p:cNvSpPr/>
            <p:nvPr/>
          </p:nvSpPr>
          <p:spPr bwMode="auto">
            <a:xfrm>
              <a:off x="5393567" y="3978802"/>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69" name="Rectangle 168">
              <a:extLst>
                <a:ext uri="{FF2B5EF4-FFF2-40B4-BE49-F238E27FC236}">
                  <a16:creationId xmlns:a16="http://schemas.microsoft.com/office/drawing/2014/main" id="{F27ADAF5-132C-49E4-9DF4-2CDDCC35DBBC}"/>
                </a:ext>
              </a:extLst>
            </p:cNvPr>
            <p:cNvSpPr/>
            <p:nvPr/>
          </p:nvSpPr>
          <p:spPr bwMode="auto">
            <a:xfrm>
              <a:off x="5669168" y="3978802"/>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70" name="Rectangle 169">
              <a:extLst>
                <a:ext uri="{FF2B5EF4-FFF2-40B4-BE49-F238E27FC236}">
                  <a16:creationId xmlns:a16="http://schemas.microsoft.com/office/drawing/2014/main" id="{8003BC22-A0E2-4A98-9EE4-EA239C2CEF6D}"/>
                </a:ext>
              </a:extLst>
            </p:cNvPr>
            <p:cNvSpPr/>
            <p:nvPr/>
          </p:nvSpPr>
          <p:spPr bwMode="auto">
            <a:xfrm>
              <a:off x="5944766" y="3978802"/>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71" name="Rectangle 170">
              <a:extLst>
                <a:ext uri="{FF2B5EF4-FFF2-40B4-BE49-F238E27FC236}">
                  <a16:creationId xmlns:a16="http://schemas.microsoft.com/office/drawing/2014/main" id="{9F8F6B5F-8C85-4367-B61A-BC2B3C510283}"/>
                </a:ext>
              </a:extLst>
            </p:cNvPr>
            <p:cNvSpPr/>
            <p:nvPr/>
          </p:nvSpPr>
          <p:spPr bwMode="auto">
            <a:xfrm>
              <a:off x="6217198" y="3978802"/>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72" name="Rectangle 171">
              <a:extLst>
                <a:ext uri="{FF2B5EF4-FFF2-40B4-BE49-F238E27FC236}">
                  <a16:creationId xmlns:a16="http://schemas.microsoft.com/office/drawing/2014/main" id="{AE77CA3C-142B-419E-A44F-D3DEB73EFE54}"/>
                </a:ext>
              </a:extLst>
            </p:cNvPr>
            <p:cNvSpPr/>
            <p:nvPr/>
          </p:nvSpPr>
          <p:spPr bwMode="auto">
            <a:xfrm>
              <a:off x="6492798" y="3978802"/>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73" name="Rectangle 172">
              <a:extLst>
                <a:ext uri="{FF2B5EF4-FFF2-40B4-BE49-F238E27FC236}">
                  <a16:creationId xmlns:a16="http://schemas.microsoft.com/office/drawing/2014/main" id="{6CE39641-BD30-404D-A94B-666D97B860E4}"/>
                </a:ext>
              </a:extLst>
            </p:cNvPr>
            <p:cNvSpPr/>
            <p:nvPr/>
          </p:nvSpPr>
          <p:spPr bwMode="auto">
            <a:xfrm>
              <a:off x="182520" y="4251282"/>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74" name="Rectangle 173">
              <a:extLst>
                <a:ext uri="{FF2B5EF4-FFF2-40B4-BE49-F238E27FC236}">
                  <a16:creationId xmlns:a16="http://schemas.microsoft.com/office/drawing/2014/main" id="{5F9B0DBF-C150-4FF2-8D4E-61DB429F0753}"/>
                </a:ext>
              </a:extLst>
            </p:cNvPr>
            <p:cNvSpPr/>
            <p:nvPr/>
          </p:nvSpPr>
          <p:spPr bwMode="auto">
            <a:xfrm>
              <a:off x="458118" y="4251282"/>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75" name="Rectangle 174">
              <a:extLst>
                <a:ext uri="{FF2B5EF4-FFF2-40B4-BE49-F238E27FC236}">
                  <a16:creationId xmlns:a16="http://schemas.microsoft.com/office/drawing/2014/main" id="{E1865582-EBF3-44C8-A68D-BBC06A4327D0}"/>
                </a:ext>
              </a:extLst>
            </p:cNvPr>
            <p:cNvSpPr/>
            <p:nvPr/>
          </p:nvSpPr>
          <p:spPr bwMode="auto">
            <a:xfrm>
              <a:off x="730550" y="4251282"/>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76" name="Rectangle 175">
              <a:extLst>
                <a:ext uri="{FF2B5EF4-FFF2-40B4-BE49-F238E27FC236}">
                  <a16:creationId xmlns:a16="http://schemas.microsoft.com/office/drawing/2014/main" id="{D38981E9-EE5F-4070-A971-A3D099C27D4A}"/>
                </a:ext>
              </a:extLst>
            </p:cNvPr>
            <p:cNvSpPr/>
            <p:nvPr/>
          </p:nvSpPr>
          <p:spPr bwMode="auto">
            <a:xfrm>
              <a:off x="1006151" y="4251282"/>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77" name="Rectangle 176">
              <a:extLst>
                <a:ext uri="{FF2B5EF4-FFF2-40B4-BE49-F238E27FC236}">
                  <a16:creationId xmlns:a16="http://schemas.microsoft.com/office/drawing/2014/main" id="{692E2D08-D2E0-40A6-9543-21A0897BB040}"/>
                </a:ext>
              </a:extLst>
            </p:cNvPr>
            <p:cNvSpPr/>
            <p:nvPr/>
          </p:nvSpPr>
          <p:spPr bwMode="auto">
            <a:xfrm>
              <a:off x="1278582" y="4251282"/>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78" name="Rectangle 177">
              <a:extLst>
                <a:ext uri="{FF2B5EF4-FFF2-40B4-BE49-F238E27FC236}">
                  <a16:creationId xmlns:a16="http://schemas.microsoft.com/office/drawing/2014/main" id="{3BAB44B3-FF1B-4FF8-9A4A-331E0A51284B}"/>
                </a:ext>
              </a:extLst>
            </p:cNvPr>
            <p:cNvSpPr/>
            <p:nvPr/>
          </p:nvSpPr>
          <p:spPr bwMode="auto">
            <a:xfrm>
              <a:off x="1554181" y="4251282"/>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79" name="Rectangle 178">
              <a:extLst>
                <a:ext uri="{FF2B5EF4-FFF2-40B4-BE49-F238E27FC236}">
                  <a16:creationId xmlns:a16="http://schemas.microsoft.com/office/drawing/2014/main" id="{F4E06FD3-ED4D-4976-890A-3723FC49DC37}"/>
                </a:ext>
              </a:extLst>
            </p:cNvPr>
            <p:cNvSpPr/>
            <p:nvPr/>
          </p:nvSpPr>
          <p:spPr bwMode="auto">
            <a:xfrm>
              <a:off x="1829781" y="4251282"/>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80" name="Rectangle 179">
              <a:extLst>
                <a:ext uri="{FF2B5EF4-FFF2-40B4-BE49-F238E27FC236}">
                  <a16:creationId xmlns:a16="http://schemas.microsoft.com/office/drawing/2014/main" id="{12A98102-0CAC-485C-9B63-916FFE9CE0EE}"/>
                </a:ext>
              </a:extLst>
            </p:cNvPr>
            <p:cNvSpPr/>
            <p:nvPr/>
          </p:nvSpPr>
          <p:spPr bwMode="auto">
            <a:xfrm>
              <a:off x="2102213" y="4251282"/>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81" name="Rectangle 180">
              <a:extLst>
                <a:ext uri="{FF2B5EF4-FFF2-40B4-BE49-F238E27FC236}">
                  <a16:creationId xmlns:a16="http://schemas.microsoft.com/office/drawing/2014/main" id="{8E1ED0D7-8244-4383-8C7F-160C55614C55}"/>
                </a:ext>
              </a:extLst>
            </p:cNvPr>
            <p:cNvSpPr/>
            <p:nvPr/>
          </p:nvSpPr>
          <p:spPr bwMode="auto">
            <a:xfrm>
              <a:off x="2377812" y="4251282"/>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82" name="Rectangle 181">
              <a:extLst>
                <a:ext uri="{FF2B5EF4-FFF2-40B4-BE49-F238E27FC236}">
                  <a16:creationId xmlns:a16="http://schemas.microsoft.com/office/drawing/2014/main" id="{CE90B720-93D4-4389-AACF-2C19446E26BD}"/>
                </a:ext>
              </a:extLst>
            </p:cNvPr>
            <p:cNvSpPr/>
            <p:nvPr/>
          </p:nvSpPr>
          <p:spPr bwMode="auto">
            <a:xfrm>
              <a:off x="2650243" y="4251282"/>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83" name="Rectangle 182">
              <a:extLst>
                <a:ext uri="{FF2B5EF4-FFF2-40B4-BE49-F238E27FC236}">
                  <a16:creationId xmlns:a16="http://schemas.microsoft.com/office/drawing/2014/main" id="{B60E1CCF-9BDD-4EC2-B518-19AFD2A4D25E}"/>
                </a:ext>
              </a:extLst>
            </p:cNvPr>
            <p:cNvSpPr/>
            <p:nvPr/>
          </p:nvSpPr>
          <p:spPr bwMode="auto">
            <a:xfrm>
              <a:off x="2925844" y="4251282"/>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84" name="Rectangle 183">
              <a:extLst>
                <a:ext uri="{FF2B5EF4-FFF2-40B4-BE49-F238E27FC236}">
                  <a16:creationId xmlns:a16="http://schemas.microsoft.com/office/drawing/2014/main" id="{2EA700A2-200B-475F-9B69-BD6334BE089E}"/>
                </a:ext>
              </a:extLst>
            </p:cNvPr>
            <p:cNvSpPr/>
            <p:nvPr/>
          </p:nvSpPr>
          <p:spPr bwMode="auto">
            <a:xfrm>
              <a:off x="3201442" y="4251282"/>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85" name="Rectangle 184">
              <a:extLst>
                <a:ext uri="{FF2B5EF4-FFF2-40B4-BE49-F238E27FC236}">
                  <a16:creationId xmlns:a16="http://schemas.microsoft.com/office/drawing/2014/main" id="{EB50E719-94D5-450B-BA5E-5189827EAB0E}"/>
                </a:ext>
              </a:extLst>
            </p:cNvPr>
            <p:cNvSpPr/>
            <p:nvPr/>
          </p:nvSpPr>
          <p:spPr bwMode="auto">
            <a:xfrm>
              <a:off x="3473874" y="4251282"/>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86" name="Rectangle 185">
              <a:extLst>
                <a:ext uri="{FF2B5EF4-FFF2-40B4-BE49-F238E27FC236}">
                  <a16:creationId xmlns:a16="http://schemas.microsoft.com/office/drawing/2014/main" id="{3468A34D-5374-4AE7-98D8-232CF8566109}"/>
                </a:ext>
              </a:extLst>
            </p:cNvPr>
            <p:cNvSpPr/>
            <p:nvPr/>
          </p:nvSpPr>
          <p:spPr bwMode="auto">
            <a:xfrm>
              <a:off x="3749474" y="4251282"/>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87" name="Rectangle 186">
              <a:extLst>
                <a:ext uri="{FF2B5EF4-FFF2-40B4-BE49-F238E27FC236}">
                  <a16:creationId xmlns:a16="http://schemas.microsoft.com/office/drawing/2014/main" id="{099B1581-DE9A-4A14-B01C-6C77FDBBD555}"/>
                </a:ext>
              </a:extLst>
            </p:cNvPr>
            <p:cNvSpPr/>
            <p:nvPr/>
          </p:nvSpPr>
          <p:spPr bwMode="auto">
            <a:xfrm>
              <a:off x="4021906" y="4251282"/>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88" name="Rectangle 187">
              <a:extLst>
                <a:ext uri="{FF2B5EF4-FFF2-40B4-BE49-F238E27FC236}">
                  <a16:creationId xmlns:a16="http://schemas.microsoft.com/office/drawing/2014/main" id="{E80FCAB3-3773-436C-A694-4787F51F0213}"/>
                </a:ext>
              </a:extLst>
            </p:cNvPr>
            <p:cNvSpPr/>
            <p:nvPr/>
          </p:nvSpPr>
          <p:spPr bwMode="auto">
            <a:xfrm>
              <a:off x="4297505" y="4251282"/>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89" name="Rectangle 188">
              <a:extLst>
                <a:ext uri="{FF2B5EF4-FFF2-40B4-BE49-F238E27FC236}">
                  <a16:creationId xmlns:a16="http://schemas.microsoft.com/office/drawing/2014/main" id="{30C7FB67-FF5F-488D-94BB-17365ECFF627}"/>
                </a:ext>
              </a:extLst>
            </p:cNvPr>
            <p:cNvSpPr/>
            <p:nvPr/>
          </p:nvSpPr>
          <p:spPr bwMode="auto">
            <a:xfrm>
              <a:off x="4573105" y="4251282"/>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90" name="Rectangle 189">
              <a:extLst>
                <a:ext uri="{FF2B5EF4-FFF2-40B4-BE49-F238E27FC236}">
                  <a16:creationId xmlns:a16="http://schemas.microsoft.com/office/drawing/2014/main" id="{FDE86466-CF41-482C-82EC-472A3BB4F87B}"/>
                </a:ext>
              </a:extLst>
            </p:cNvPr>
            <p:cNvSpPr/>
            <p:nvPr/>
          </p:nvSpPr>
          <p:spPr bwMode="auto">
            <a:xfrm>
              <a:off x="4845537" y="4251282"/>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91" name="Rectangle 190">
              <a:extLst>
                <a:ext uri="{FF2B5EF4-FFF2-40B4-BE49-F238E27FC236}">
                  <a16:creationId xmlns:a16="http://schemas.microsoft.com/office/drawing/2014/main" id="{89667CDF-EFFB-42A8-BBEC-CDEC5CB19415}"/>
                </a:ext>
              </a:extLst>
            </p:cNvPr>
            <p:cNvSpPr/>
            <p:nvPr/>
          </p:nvSpPr>
          <p:spPr bwMode="auto">
            <a:xfrm>
              <a:off x="5121135" y="4251282"/>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92" name="Rectangle 191">
              <a:extLst>
                <a:ext uri="{FF2B5EF4-FFF2-40B4-BE49-F238E27FC236}">
                  <a16:creationId xmlns:a16="http://schemas.microsoft.com/office/drawing/2014/main" id="{1A193A97-39BC-4357-B7B0-FF8A2EFF4EF9}"/>
                </a:ext>
              </a:extLst>
            </p:cNvPr>
            <p:cNvSpPr/>
            <p:nvPr/>
          </p:nvSpPr>
          <p:spPr bwMode="auto">
            <a:xfrm>
              <a:off x="5393567" y="4251282"/>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93" name="Rectangle 192">
              <a:extLst>
                <a:ext uri="{FF2B5EF4-FFF2-40B4-BE49-F238E27FC236}">
                  <a16:creationId xmlns:a16="http://schemas.microsoft.com/office/drawing/2014/main" id="{78A8E3F0-DB06-456A-B6BE-1A24A20834EF}"/>
                </a:ext>
              </a:extLst>
            </p:cNvPr>
            <p:cNvSpPr/>
            <p:nvPr/>
          </p:nvSpPr>
          <p:spPr bwMode="auto">
            <a:xfrm>
              <a:off x="5669168" y="4251282"/>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94" name="Rectangle 193">
              <a:extLst>
                <a:ext uri="{FF2B5EF4-FFF2-40B4-BE49-F238E27FC236}">
                  <a16:creationId xmlns:a16="http://schemas.microsoft.com/office/drawing/2014/main" id="{41E80E03-1EC8-4C2B-AC17-E74ED8C43618}"/>
                </a:ext>
              </a:extLst>
            </p:cNvPr>
            <p:cNvSpPr/>
            <p:nvPr/>
          </p:nvSpPr>
          <p:spPr bwMode="auto">
            <a:xfrm>
              <a:off x="5944766" y="4251282"/>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95" name="Rectangle 194">
              <a:extLst>
                <a:ext uri="{FF2B5EF4-FFF2-40B4-BE49-F238E27FC236}">
                  <a16:creationId xmlns:a16="http://schemas.microsoft.com/office/drawing/2014/main" id="{19F68AFD-8411-4588-9BE8-B191A0FAD5FA}"/>
                </a:ext>
              </a:extLst>
            </p:cNvPr>
            <p:cNvSpPr/>
            <p:nvPr/>
          </p:nvSpPr>
          <p:spPr bwMode="auto">
            <a:xfrm>
              <a:off x="6217198" y="4251282"/>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96" name="Rectangle 195">
              <a:extLst>
                <a:ext uri="{FF2B5EF4-FFF2-40B4-BE49-F238E27FC236}">
                  <a16:creationId xmlns:a16="http://schemas.microsoft.com/office/drawing/2014/main" id="{9F7CEF76-CBAF-45C4-B88A-885D0301476B}"/>
                </a:ext>
              </a:extLst>
            </p:cNvPr>
            <p:cNvSpPr/>
            <p:nvPr/>
          </p:nvSpPr>
          <p:spPr bwMode="auto">
            <a:xfrm>
              <a:off x="6492798" y="4251282"/>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97" name="Rectangle 196">
              <a:extLst>
                <a:ext uri="{FF2B5EF4-FFF2-40B4-BE49-F238E27FC236}">
                  <a16:creationId xmlns:a16="http://schemas.microsoft.com/office/drawing/2014/main" id="{F534119F-0A50-46B1-906D-66A0612C931D}"/>
                </a:ext>
              </a:extLst>
            </p:cNvPr>
            <p:cNvSpPr/>
            <p:nvPr/>
          </p:nvSpPr>
          <p:spPr bwMode="auto">
            <a:xfrm>
              <a:off x="182520" y="4526929"/>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98" name="Rectangle 197">
              <a:extLst>
                <a:ext uri="{FF2B5EF4-FFF2-40B4-BE49-F238E27FC236}">
                  <a16:creationId xmlns:a16="http://schemas.microsoft.com/office/drawing/2014/main" id="{BFA7F224-A0C4-44BD-80B9-88D70831C42A}"/>
                </a:ext>
              </a:extLst>
            </p:cNvPr>
            <p:cNvSpPr/>
            <p:nvPr/>
          </p:nvSpPr>
          <p:spPr bwMode="auto">
            <a:xfrm>
              <a:off x="458118" y="4526929"/>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199" name="Rectangle 198">
              <a:extLst>
                <a:ext uri="{FF2B5EF4-FFF2-40B4-BE49-F238E27FC236}">
                  <a16:creationId xmlns:a16="http://schemas.microsoft.com/office/drawing/2014/main" id="{BDA444BB-E665-4DB4-856D-D716C45CE8A5}"/>
                </a:ext>
              </a:extLst>
            </p:cNvPr>
            <p:cNvSpPr/>
            <p:nvPr/>
          </p:nvSpPr>
          <p:spPr bwMode="auto">
            <a:xfrm>
              <a:off x="730550" y="4526929"/>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00" name="Rectangle 199">
              <a:extLst>
                <a:ext uri="{FF2B5EF4-FFF2-40B4-BE49-F238E27FC236}">
                  <a16:creationId xmlns:a16="http://schemas.microsoft.com/office/drawing/2014/main" id="{2357252E-43E6-4F8C-B7D2-448C1EF12521}"/>
                </a:ext>
              </a:extLst>
            </p:cNvPr>
            <p:cNvSpPr/>
            <p:nvPr/>
          </p:nvSpPr>
          <p:spPr bwMode="auto">
            <a:xfrm>
              <a:off x="1006151" y="4526929"/>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01" name="Rectangle 200">
              <a:extLst>
                <a:ext uri="{FF2B5EF4-FFF2-40B4-BE49-F238E27FC236}">
                  <a16:creationId xmlns:a16="http://schemas.microsoft.com/office/drawing/2014/main" id="{6CD420B9-FD7A-4C33-8C70-8902BB65A03C}"/>
                </a:ext>
              </a:extLst>
            </p:cNvPr>
            <p:cNvSpPr/>
            <p:nvPr/>
          </p:nvSpPr>
          <p:spPr bwMode="auto">
            <a:xfrm>
              <a:off x="1278582" y="4526929"/>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02" name="Rectangle 201">
              <a:extLst>
                <a:ext uri="{FF2B5EF4-FFF2-40B4-BE49-F238E27FC236}">
                  <a16:creationId xmlns:a16="http://schemas.microsoft.com/office/drawing/2014/main" id="{B18E7269-E202-42E7-B968-61FEC57301B6}"/>
                </a:ext>
              </a:extLst>
            </p:cNvPr>
            <p:cNvSpPr/>
            <p:nvPr/>
          </p:nvSpPr>
          <p:spPr bwMode="auto">
            <a:xfrm>
              <a:off x="1554181" y="4526929"/>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03" name="Rectangle 202">
              <a:extLst>
                <a:ext uri="{FF2B5EF4-FFF2-40B4-BE49-F238E27FC236}">
                  <a16:creationId xmlns:a16="http://schemas.microsoft.com/office/drawing/2014/main" id="{15BBE7F3-A2F3-4900-AF76-415FBC2C71D3}"/>
                </a:ext>
              </a:extLst>
            </p:cNvPr>
            <p:cNvSpPr/>
            <p:nvPr/>
          </p:nvSpPr>
          <p:spPr bwMode="auto">
            <a:xfrm>
              <a:off x="1829781" y="4526929"/>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04" name="Rectangle 203">
              <a:extLst>
                <a:ext uri="{FF2B5EF4-FFF2-40B4-BE49-F238E27FC236}">
                  <a16:creationId xmlns:a16="http://schemas.microsoft.com/office/drawing/2014/main" id="{560AF760-4C34-43F8-98DA-4F5AD0EA745B}"/>
                </a:ext>
              </a:extLst>
            </p:cNvPr>
            <p:cNvSpPr/>
            <p:nvPr/>
          </p:nvSpPr>
          <p:spPr bwMode="auto">
            <a:xfrm>
              <a:off x="2102213" y="4526929"/>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05" name="Rectangle 204">
              <a:extLst>
                <a:ext uri="{FF2B5EF4-FFF2-40B4-BE49-F238E27FC236}">
                  <a16:creationId xmlns:a16="http://schemas.microsoft.com/office/drawing/2014/main" id="{60FD4594-9932-4524-9810-EFAFF62400E6}"/>
                </a:ext>
              </a:extLst>
            </p:cNvPr>
            <p:cNvSpPr/>
            <p:nvPr/>
          </p:nvSpPr>
          <p:spPr bwMode="auto">
            <a:xfrm>
              <a:off x="2377812" y="4526929"/>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06" name="Rectangle 205">
              <a:extLst>
                <a:ext uri="{FF2B5EF4-FFF2-40B4-BE49-F238E27FC236}">
                  <a16:creationId xmlns:a16="http://schemas.microsoft.com/office/drawing/2014/main" id="{2357A9E4-909D-4C3A-B4D3-3CB279D00404}"/>
                </a:ext>
              </a:extLst>
            </p:cNvPr>
            <p:cNvSpPr/>
            <p:nvPr/>
          </p:nvSpPr>
          <p:spPr bwMode="auto">
            <a:xfrm>
              <a:off x="2650243" y="4526929"/>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07" name="Rectangle 206">
              <a:extLst>
                <a:ext uri="{FF2B5EF4-FFF2-40B4-BE49-F238E27FC236}">
                  <a16:creationId xmlns:a16="http://schemas.microsoft.com/office/drawing/2014/main" id="{1ABDECD9-42AA-434F-AB29-5E91D5DC8144}"/>
                </a:ext>
              </a:extLst>
            </p:cNvPr>
            <p:cNvSpPr/>
            <p:nvPr/>
          </p:nvSpPr>
          <p:spPr bwMode="auto">
            <a:xfrm>
              <a:off x="2925844" y="4526929"/>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08" name="Rectangle 207">
              <a:extLst>
                <a:ext uri="{FF2B5EF4-FFF2-40B4-BE49-F238E27FC236}">
                  <a16:creationId xmlns:a16="http://schemas.microsoft.com/office/drawing/2014/main" id="{B38130BC-EC85-4A4D-8339-1B1917161793}"/>
                </a:ext>
              </a:extLst>
            </p:cNvPr>
            <p:cNvSpPr/>
            <p:nvPr/>
          </p:nvSpPr>
          <p:spPr bwMode="auto">
            <a:xfrm>
              <a:off x="3201442" y="4526929"/>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09" name="Rectangle 208">
              <a:extLst>
                <a:ext uri="{FF2B5EF4-FFF2-40B4-BE49-F238E27FC236}">
                  <a16:creationId xmlns:a16="http://schemas.microsoft.com/office/drawing/2014/main" id="{FE6F9F3C-AB86-44A3-901E-41E50F9BFB67}"/>
                </a:ext>
              </a:extLst>
            </p:cNvPr>
            <p:cNvSpPr/>
            <p:nvPr/>
          </p:nvSpPr>
          <p:spPr bwMode="auto">
            <a:xfrm>
              <a:off x="3473874" y="4526929"/>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10" name="Rectangle 209">
              <a:extLst>
                <a:ext uri="{FF2B5EF4-FFF2-40B4-BE49-F238E27FC236}">
                  <a16:creationId xmlns:a16="http://schemas.microsoft.com/office/drawing/2014/main" id="{499786C2-ED08-4145-A930-D8A5D3B16062}"/>
                </a:ext>
              </a:extLst>
            </p:cNvPr>
            <p:cNvSpPr/>
            <p:nvPr/>
          </p:nvSpPr>
          <p:spPr bwMode="auto">
            <a:xfrm>
              <a:off x="3749474" y="4526929"/>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11" name="Rectangle 210">
              <a:extLst>
                <a:ext uri="{FF2B5EF4-FFF2-40B4-BE49-F238E27FC236}">
                  <a16:creationId xmlns:a16="http://schemas.microsoft.com/office/drawing/2014/main" id="{37EED35B-E566-4D4B-A353-A9C2C8203DD9}"/>
                </a:ext>
              </a:extLst>
            </p:cNvPr>
            <p:cNvSpPr/>
            <p:nvPr/>
          </p:nvSpPr>
          <p:spPr bwMode="auto">
            <a:xfrm>
              <a:off x="4021906" y="4526929"/>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12" name="Rectangle 211">
              <a:extLst>
                <a:ext uri="{FF2B5EF4-FFF2-40B4-BE49-F238E27FC236}">
                  <a16:creationId xmlns:a16="http://schemas.microsoft.com/office/drawing/2014/main" id="{D97F7947-310A-4C1C-93CC-EE140BB603F0}"/>
                </a:ext>
              </a:extLst>
            </p:cNvPr>
            <p:cNvSpPr/>
            <p:nvPr/>
          </p:nvSpPr>
          <p:spPr bwMode="auto">
            <a:xfrm>
              <a:off x="4297505" y="4526929"/>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13" name="Rectangle 212">
              <a:extLst>
                <a:ext uri="{FF2B5EF4-FFF2-40B4-BE49-F238E27FC236}">
                  <a16:creationId xmlns:a16="http://schemas.microsoft.com/office/drawing/2014/main" id="{9E56E8B8-4FA4-467C-8E2E-B66C1C9474EF}"/>
                </a:ext>
              </a:extLst>
            </p:cNvPr>
            <p:cNvSpPr/>
            <p:nvPr/>
          </p:nvSpPr>
          <p:spPr bwMode="auto">
            <a:xfrm>
              <a:off x="4573105" y="4526929"/>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14" name="Rectangle 213">
              <a:extLst>
                <a:ext uri="{FF2B5EF4-FFF2-40B4-BE49-F238E27FC236}">
                  <a16:creationId xmlns:a16="http://schemas.microsoft.com/office/drawing/2014/main" id="{DDF460B3-37E5-4732-8AB7-0A24F868DF4A}"/>
                </a:ext>
              </a:extLst>
            </p:cNvPr>
            <p:cNvSpPr/>
            <p:nvPr/>
          </p:nvSpPr>
          <p:spPr bwMode="auto">
            <a:xfrm>
              <a:off x="4845537" y="4526929"/>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15" name="Rectangle 214">
              <a:extLst>
                <a:ext uri="{FF2B5EF4-FFF2-40B4-BE49-F238E27FC236}">
                  <a16:creationId xmlns:a16="http://schemas.microsoft.com/office/drawing/2014/main" id="{A908D7CB-257D-43A7-8B48-3F29EBC9BA42}"/>
                </a:ext>
              </a:extLst>
            </p:cNvPr>
            <p:cNvSpPr/>
            <p:nvPr/>
          </p:nvSpPr>
          <p:spPr bwMode="auto">
            <a:xfrm>
              <a:off x="5121135" y="4526929"/>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16" name="Rectangle 215">
              <a:extLst>
                <a:ext uri="{FF2B5EF4-FFF2-40B4-BE49-F238E27FC236}">
                  <a16:creationId xmlns:a16="http://schemas.microsoft.com/office/drawing/2014/main" id="{291FB281-AF39-4690-A8AF-5255F451F92A}"/>
                </a:ext>
              </a:extLst>
            </p:cNvPr>
            <p:cNvSpPr/>
            <p:nvPr/>
          </p:nvSpPr>
          <p:spPr bwMode="auto">
            <a:xfrm>
              <a:off x="5393567" y="4526929"/>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17" name="Rectangle 216">
              <a:extLst>
                <a:ext uri="{FF2B5EF4-FFF2-40B4-BE49-F238E27FC236}">
                  <a16:creationId xmlns:a16="http://schemas.microsoft.com/office/drawing/2014/main" id="{E9022EC5-EA35-4598-9334-B741277FCD0D}"/>
                </a:ext>
              </a:extLst>
            </p:cNvPr>
            <p:cNvSpPr/>
            <p:nvPr/>
          </p:nvSpPr>
          <p:spPr bwMode="auto">
            <a:xfrm>
              <a:off x="5669168" y="4526929"/>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18" name="Rectangle 217">
              <a:extLst>
                <a:ext uri="{FF2B5EF4-FFF2-40B4-BE49-F238E27FC236}">
                  <a16:creationId xmlns:a16="http://schemas.microsoft.com/office/drawing/2014/main" id="{48EEE23A-4A08-4195-A01E-79629E04A0C1}"/>
                </a:ext>
              </a:extLst>
            </p:cNvPr>
            <p:cNvSpPr/>
            <p:nvPr/>
          </p:nvSpPr>
          <p:spPr bwMode="auto">
            <a:xfrm>
              <a:off x="5944766" y="4526929"/>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19" name="Rectangle 218">
              <a:extLst>
                <a:ext uri="{FF2B5EF4-FFF2-40B4-BE49-F238E27FC236}">
                  <a16:creationId xmlns:a16="http://schemas.microsoft.com/office/drawing/2014/main" id="{C7B436A6-FF49-4721-BCD1-1FBE5EBC5EE0}"/>
                </a:ext>
              </a:extLst>
            </p:cNvPr>
            <p:cNvSpPr/>
            <p:nvPr/>
          </p:nvSpPr>
          <p:spPr bwMode="auto">
            <a:xfrm>
              <a:off x="6217198" y="4526929"/>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20" name="Rectangle 219">
              <a:extLst>
                <a:ext uri="{FF2B5EF4-FFF2-40B4-BE49-F238E27FC236}">
                  <a16:creationId xmlns:a16="http://schemas.microsoft.com/office/drawing/2014/main" id="{05CA786D-5023-4F3D-A6EE-4E78290EDDAD}"/>
                </a:ext>
              </a:extLst>
            </p:cNvPr>
            <p:cNvSpPr/>
            <p:nvPr/>
          </p:nvSpPr>
          <p:spPr bwMode="auto">
            <a:xfrm>
              <a:off x="6492798" y="4526929"/>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21" name="Rectangle 220">
              <a:extLst>
                <a:ext uri="{FF2B5EF4-FFF2-40B4-BE49-F238E27FC236}">
                  <a16:creationId xmlns:a16="http://schemas.microsoft.com/office/drawing/2014/main" id="{324CAF76-3918-4447-AB13-305F5DE33651}"/>
                </a:ext>
              </a:extLst>
            </p:cNvPr>
            <p:cNvSpPr/>
            <p:nvPr/>
          </p:nvSpPr>
          <p:spPr bwMode="auto">
            <a:xfrm>
              <a:off x="182520" y="4799409"/>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22" name="Rectangle 221">
              <a:extLst>
                <a:ext uri="{FF2B5EF4-FFF2-40B4-BE49-F238E27FC236}">
                  <a16:creationId xmlns:a16="http://schemas.microsoft.com/office/drawing/2014/main" id="{1597C17F-C5A0-4E24-AC32-3ED225DDC52D}"/>
                </a:ext>
              </a:extLst>
            </p:cNvPr>
            <p:cNvSpPr/>
            <p:nvPr/>
          </p:nvSpPr>
          <p:spPr bwMode="auto">
            <a:xfrm>
              <a:off x="458118" y="4799409"/>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23" name="Rectangle 222">
              <a:extLst>
                <a:ext uri="{FF2B5EF4-FFF2-40B4-BE49-F238E27FC236}">
                  <a16:creationId xmlns:a16="http://schemas.microsoft.com/office/drawing/2014/main" id="{008E20E3-C335-4C48-85C3-F1376413FE82}"/>
                </a:ext>
              </a:extLst>
            </p:cNvPr>
            <p:cNvSpPr/>
            <p:nvPr/>
          </p:nvSpPr>
          <p:spPr bwMode="auto">
            <a:xfrm>
              <a:off x="730550" y="4799409"/>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24" name="Rectangle 223">
              <a:extLst>
                <a:ext uri="{FF2B5EF4-FFF2-40B4-BE49-F238E27FC236}">
                  <a16:creationId xmlns:a16="http://schemas.microsoft.com/office/drawing/2014/main" id="{9B575937-1705-4200-8DA2-5DDA5D8D62D4}"/>
                </a:ext>
              </a:extLst>
            </p:cNvPr>
            <p:cNvSpPr/>
            <p:nvPr/>
          </p:nvSpPr>
          <p:spPr bwMode="auto">
            <a:xfrm>
              <a:off x="1006151" y="4799409"/>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25" name="Rectangle 224">
              <a:extLst>
                <a:ext uri="{FF2B5EF4-FFF2-40B4-BE49-F238E27FC236}">
                  <a16:creationId xmlns:a16="http://schemas.microsoft.com/office/drawing/2014/main" id="{3C0E93F1-0EDE-4880-9456-6CA24C2B8C43}"/>
                </a:ext>
              </a:extLst>
            </p:cNvPr>
            <p:cNvSpPr/>
            <p:nvPr/>
          </p:nvSpPr>
          <p:spPr bwMode="auto">
            <a:xfrm>
              <a:off x="1278582" y="4799409"/>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26" name="Rectangle 225">
              <a:extLst>
                <a:ext uri="{FF2B5EF4-FFF2-40B4-BE49-F238E27FC236}">
                  <a16:creationId xmlns:a16="http://schemas.microsoft.com/office/drawing/2014/main" id="{4FB21C1A-1B4B-44B2-B435-6743D277B889}"/>
                </a:ext>
              </a:extLst>
            </p:cNvPr>
            <p:cNvSpPr/>
            <p:nvPr/>
          </p:nvSpPr>
          <p:spPr bwMode="auto">
            <a:xfrm>
              <a:off x="1554181" y="4799409"/>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27" name="Rectangle 226">
              <a:extLst>
                <a:ext uri="{FF2B5EF4-FFF2-40B4-BE49-F238E27FC236}">
                  <a16:creationId xmlns:a16="http://schemas.microsoft.com/office/drawing/2014/main" id="{E2C6F43E-5169-4F68-92A8-C46A4D5C881A}"/>
                </a:ext>
              </a:extLst>
            </p:cNvPr>
            <p:cNvSpPr/>
            <p:nvPr/>
          </p:nvSpPr>
          <p:spPr bwMode="auto">
            <a:xfrm>
              <a:off x="1829781" y="4799409"/>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28" name="Rectangle 227">
              <a:extLst>
                <a:ext uri="{FF2B5EF4-FFF2-40B4-BE49-F238E27FC236}">
                  <a16:creationId xmlns:a16="http://schemas.microsoft.com/office/drawing/2014/main" id="{AA746535-2A53-41A3-A31B-F0C55349F6AA}"/>
                </a:ext>
              </a:extLst>
            </p:cNvPr>
            <p:cNvSpPr/>
            <p:nvPr/>
          </p:nvSpPr>
          <p:spPr bwMode="auto">
            <a:xfrm>
              <a:off x="2102213" y="4799409"/>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29" name="Rectangle 228">
              <a:extLst>
                <a:ext uri="{FF2B5EF4-FFF2-40B4-BE49-F238E27FC236}">
                  <a16:creationId xmlns:a16="http://schemas.microsoft.com/office/drawing/2014/main" id="{1661B6AA-B4F0-4529-82A1-63BDABAA4544}"/>
                </a:ext>
              </a:extLst>
            </p:cNvPr>
            <p:cNvSpPr/>
            <p:nvPr/>
          </p:nvSpPr>
          <p:spPr bwMode="auto">
            <a:xfrm>
              <a:off x="2377812" y="4799409"/>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30" name="Rectangle 229">
              <a:extLst>
                <a:ext uri="{FF2B5EF4-FFF2-40B4-BE49-F238E27FC236}">
                  <a16:creationId xmlns:a16="http://schemas.microsoft.com/office/drawing/2014/main" id="{AC111A62-1015-46F9-850F-49474BD9F88D}"/>
                </a:ext>
              </a:extLst>
            </p:cNvPr>
            <p:cNvSpPr/>
            <p:nvPr/>
          </p:nvSpPr>
          <p:spPr bwMode="auto">
            <a:xfrm>
              <a:off x="2650243" y="4799409"/>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31" name="Rectangle 230">
              <a:extLst>
                <a:ext uri="{FF2B5EF4-FFF2-40B4-BE49-F238E27FC236}">
                  <a16:creationId xmlns:a16="http://schemas.microsoft.com/office/drawing/2014/main" id="{94E476C7-C7DF-41A4-A3F8-CDD533D9B342}"/>
                </a:ext>
              </a:extLst>
            </p:cNvPr>
            <p:cNvSpPr/>
            <p:nvPr/>
          </p:nvSpPr>
          <p:spPr bwMode="auto">
            <a:xfrm>
              <a:off x="2925844" y="4799409"/>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32" name="Rectangle 231">
              <a:extLst>
                <a:ext uri="{FF2B5EF4-FFF2-40B4-BE49-F238E27FC236}">
                  <a16:creationId xmlns:a16="http://schemas.microsoft.com/office/drawing/2014/main" id="{1E0DD751-433B-4BC1-9CA0-BD0A6EFA7A7F}"/>
                </a:ext>
              </a:extLst>
            </p:cNvPr>
            <p:cNvSpPr/>
            <p:nvPr/>
          </p:nvSpPr>
          <p:spPr bwMode="auto">
            <a:xfrm>
              <a:off x="3201442" y="4799409"/>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33" name="Rectangle 232">
              <a:extLst>
                <a:ext uri="{FF2B5EF4-FFF2-40B4-BE49-F238E27FC236}">
                  <a16:creationId xmlns:a16="http://schemas.microsoft.com/office/drawing/2014/main" id="{D392B8F2-8341-4D19-87DD-DB2778F68845}"/>
                </a:ext>
              </a:extLst>
            </p:cNvPr>
            <p:cNvSpPr/>
            <p:nvPr/>
          </p:nvSpPr>
          <p:spPr bwMode="auto">
            <a:xfrm>
              <a:off x="3473874" y="4799409"/>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34" name="Rectangle 233">
              <a:extLst>
                <a:ext uri="{FF2B5EF4-FFF2-40B4-BE49-F238E27FC236}">
                  <a16:creationId xmlns:a16="http://schemas.microsoft.com/office/drawing/2014/main" id="{0FA767CF-7D26-49DD-AFBE-2A26F1812FCA}"/>
                </a:ext>
              </a:extLst>
            </p:cNvPr>
            <p:cNvSpPr/>
            <p:nvPr/>
          </p:nvSpPr>
          <p:spPr bwMode="auto">
            <a:xfrm>
              <a:off x="3749474" y="4799409"/>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35" name="Rectangle 234">
              <a:extLst>
                <a:ext uri="{FF2B5EF4-FFF2-40B4-BE49-F238E27FC236}">
                  <a16:creationId xmlns:a16="http://schemas.microsoft.com/office/drawing/2014/main" id="{2362092A-37EE-42DE-A817-43CE8BFE22D3}"/>
                </a:ext>
              </a:extLst>
            </p:cNvPr>
            <p:cNvSpPr/>
            <p:nvPr/>
          </p:nvSpPr>
          <p:spPr bwMode="auto">
            <a:xfrm>
              <a:off x="4021906" y="4799409"/>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36" name="Rectangle 235">
              <a:extLst>
                <a:ext uri="{FF2B5EF4-FFF2-40B4-BE49-F238E27FC236}">
                  <a16:creationId xmlns:a16="http://schemas.microsoft.com/office/drawing/2014/main" id="{C0896CF5-29B4-4428-A64C-FD15B66DAD45}"/>
                </a:ext>
              </a:extLst>
            </p:cNvPr>
            <p:cNvSpPr/>
            <p:nvPr/>
          </p:nvSpPr>
          <p:spPr bwMode="auto">
            <a:xfrm>
              <a:off x="4297505" y="4799409"/>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37" name="Rectangle 236">
              <a:extLst>
                <a:ext uri="{FF2B5EF4-FFF2-40B4-BE49-F238E27FC236}">
                  <a16:creationId xmlns:a16="http://schemas.microsoft.com/office/drawing/2014/main" id="{7BE38E0B-CD60-4E9A-B9ED-92428C67D010}"/>
                </a:ext>
              </a:extLst>
            </p:cNvPr>
            <p:cNvSpPr/>
            <p:nvPr/>
          </p:nvSpPr>
          <p:spPr bwMode="auto">
            <a:xfrm>
              <a:off x="4573105" y="4799409"/>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38" name="Rectangle 237">
              <a:extLst>
                <a:ext uri="{FF2B5EF4-FFF2-40B4-BE49-F238E27FC236}">
                  <a16:creationId xmlns:a16="http://schemas.microsoft.com/office/drawing/2014/main" id="{69676DB0-7278-45F0-9783-7FA8297A3551}"/>
                </a:ext>
              </a:extLst>
            </p:cNvPr>
            <p:cNvSpPr/>
            <p:nvPr/>
          </p:nvSpPr>
          <p:spPr bwMode="auto">
            <a:xfrm>
              <a:off x="4845537" y="4799409"/>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39" name="Rectangle 238">
              <a:extLst>
                <a:ext uri="{FF2B5EF4-FFF2-40B4-BE49-F238E27FC236}">
                  <a16:creationId xmlns:a16="http://schemas.microsoft.com/office/drawing/2014/main" id="{B35C6872-BC57-4685-A3D7-20178F9F56AD}"/>
                </a:ext>
              </a:extLst>
            </p:cNvPr>
            <p:cNvSpPr/>
            <p:nvPr/>
          </p:nvSpPr>
          <p:spPr bwMode="auto">
            <a:xfrm>
              <a:off x="5121135" y="4799409"/>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40" name="Rectangle 239">
              <a:extLst>
                <a:ext uri="{FF2B5EF4-FFF2-40B4-BE49-F238E27FC236}">
                  <a16:creationId xmlns:a16="http://schemas.microsoft.com/office/drawing/2014/main" id="{9FF01C9B-2857-4B09-8B5A-1E20F4ED4CE4}"/>
                </a:ext>
              </a:extLst>
            </p:cNvPr>
            <p:cNvSpPr/>
            <p:nvPr/>
          </p:nvSpPr>
          <p:spPr bwMode="auto">
            <a:xfrm>
              <a:off x="5393567" y="4799409"/>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41" name="Rectangle 240">
              <a:extLst>
                <a:ext uri="{FF2B5EF4-FFF2-40B4-BE49-F238E27FC236}">
                  <a16:creationId xmlns:a16="http://schemas.microsoft.com/office/drawing/2014/main" id="{EDDCB815-98DF-481F-B7FF-696B33164327}"/>
                </a:ext>
              </a:extLst>
            </p:cNvPr>
            <p:cNvSpPr/>
            <p:nvPr/>
          </p:nvSpPr>
          <p:spPr bwMode="auto">
            <a:xfrm>
              <a:off x="5669168" y="4799409"/>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42" name="Rectangle 241">
              <a:extLst>
                <a:ext uri="{FF2B5EF4-FFF2-40B4-BE49-F238E27FC236}">
                  <a16:creationId xmlns:a16="http://schemas.microsoft.com/office/drawing/2014/main" id="{F99FA53F-F5C1-404E-985C-28D213BAFFB0}"/>
                </a:ext>
              </a:extLst>
            </p:cNvPr>
            <p:cNvSpPr/>
            <p:nvPr/>
          </p:nvSpPr>
          <p:spPr bwMode="auto">
            <a:xfrm>
              <a:off x="5944766" y="4799409"/>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43" name="Rectangle 242">
              <a:extLst>
                <a:ext uri="{FF2B5EF4-FFF2-40B4-BE49-F238E27FC236}">
                  <a16:creationId xmlns:a16="http://schemas.microsoft.com/office/drawing/2014/main" id="{28758D81-F3E0-425F-B4D5-FBD931350A96}"/>
                </a:ext>
              </a:extLst>
            </p:cNvPr>
            <p:cNvSpPr/>
            <p:nvPr/>
          </p:nvSpPr>
          <p:spPr bwMode="auto">
            <a:xfrm>
              <a:off x="6217198" y="4799409"/>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44" name="Rectangle 243">
              <a:extLst>
                <a:ext uri="{FF2B5EF4-FFF2-40B4-BE49-F238E27FC236}">
                  <a16:creationId xmlns:a16="http://schemas.microsoft.com/office/drawing/2014/main" id="{74753564-9462-4746-ACB7-FFACD81D2242}"/>
                </a:ext>
              </a:extLst>
            </p:cNvPr>
            <p:cNvSpPr/>
            <p:nvPr/>
          </p:nvSpPr>
          <p:spPr bwMode="auto">
            <a:xfrm>
              <a:off x="6492798" y="4799409"/>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45" name="Rectangle 244">
              <a:extLst>
                <a:ext uri="{FF2B5EF4-FFF2-40B4-BE49-F238E27FC236}">
                  <a16:creationId xmlns:a16="http://schemas.microsoft.com/office/drawing/2014/main" id="{1D3FBAE8-8064-498C-AAC0-8A26D3E6E29E}"/>
                </a:ext>
              </a:extLst>
            </p:cNvPr>
            <p:cNvSpPr/>
            <p:nvPr/>
          </p:nvSpPr>
          <p:spPr bwMode="auto">
            <a:xfrm>
              <a:off x="182520" y="5075058"/>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46" name="Rectangle 245">
              <a:extLst>
                <a:ext uri="{FF2B5EF4-FFF2-40B4-BE49-F238E27FC236}">
                  <a16:creationId xmlns:a16="http://schemas.microsoft.com/office/drawing/2014/main" id="{960A43DF-F55A-44DC-AC0F-92DAA48AC221}"/>
                </a:ext>
              </a:extLst>
            </p:cNvPr>
            <p:cNvSpPr/>
            <p:nvPr/>
          </p:nvSpPr>
          <p:spPr bwMode="auto">
            <a:xfrm>
              <a:off x="458118" y="5075058"/>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47" name="Rectangle 246">
              <a:extLst>
                <a:ext uri="{FF2B5EF4-FFF2-40B4-BE49-F238E27FC236}">
                  <a16:creationId xmlns:a16="http://schemas.microsoft.com/office/drawing/2014/main" id="{258FC348-E3E3-42BB-A5C5-AB5EA5675001}"/>
                </a:ext>
              </a:extLst>
            </p:cNvPr>
            <p:cNvSpPr/>
            <p:nvPr/>
          </p:nvSpPr>
          <p:spPr bwMode="auto">
            <a:xfrm>
              <a:off x="730550" y="5075058"/>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48" name="Rectangle 247">
              <a:extLst>
                <a:ext uri="{FF2B5EF4-FFF2-40B4-BE49-F238E27FC236}">
                  <a16:creationId xmlns:a16="http://schemas.microsoft.com/office/drawing/2014/main" id="{25E21EC7-66F1-440E-A43E-A7B49842E6B1}"/>
                </a:ext>
              </a:extLst>
            </p:cNvPr>
            <p:cNvSpPr/>
            <p:nvPr/>
          </p:nvSpPr>
          <p:spPr bwMode="auto">
            <a:xfrm>
              <a:off x="1006151" y="5075058"/>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49" name="Rectangle 248">
              <a:extLst>
                <a:ext uri="{FF2B5EF4-FFF2-40B4-BE49-F238E27FC236}">
                  <a16:creationId xmlns:a16="http://schemas.microsoft.com/office/drawing/2014/main" id="{224B2BB4-CE45-464A-BE77-030C40AC45EB}"/>
                </a:ext>
              </a:extLst>
            </p:cNvPr>
            <p:cNvSpPr/>
            <p:nvPr/>
          </p:nvSpPr>
          <p:spPr bwMode="auto">
            <a:xfrm>
              <a:off x="1278582" y="5075058"/>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50" name="Rectangle 249">
              <a:extLst>
                <a:ext uri="{FF2B5EF4-FFF2-40B4-BE49-F238E27FC236}">
                  <a16:creationId xmlns:a16="http://schemas.microsoft.com/office/drawing/2014/main" id="{D8708DB5-D5F5-4025-A3DF-432F1713DF15}"/>
                </a:ext>
              </a:extLst>
            </p:cNvPr>
            <p:cNvSpPr/>
            <p:nvPr/>
          </p:nvSpPr>
          <p:spPr bwMode="auto">
            <a:xfrm>
              <a:off x="1554181" y="5075058"/>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51" name="Rectangle 250">
              <a:extLst>
                <a:ext uri="{FF2B5EF4-FFF2-40B4-BE49-F238E27FC236}">
                  <a16:creationId xmlns:a16="http://schemas.microsoft.com/office/drawing/2014/main" id="{A0EA399C-FD78-4AE9-A9C4-8EAEEC5B4569}"/>
                </a:ext>
              </a:extLst>
            </p:cNvPr>
            <p:cNvSpPr/>
            <p:nvPr/>
          </p:nvSpPr>
          <p:spPr bwMode="auto">
            <a:xfrm>
              <a:off x="1829781" y="5075058"/>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52" name="Rectangle 251">
              <a:extLst>
                <a:ext uri="{FF2B5EF4-FFF2-40B4-BE49-F238E27FC236}">
                  <a16:creationId xmlns:a16="http://schemas.microsoft.com/office/drawing/2014/main" id="{5D94BDE6-6624-460A-A35E-9ACF6CA8815C}"/>
                </a:ext>
              </a:extLst>
            </p:cNvPr>
            <p:cNvSpPr/>
            <p:nvPr/>
          </p:nvSpPr>
          <p:spPr bwMode="auto">
            <a:xfrm>
              <a:off x="2102213" y="5075058"/>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53" name="Rectangle 252">
              <a:extLst>
                <a:ext uri="{FF2B5EF4-FFF2-40B4-BE49-F238E27FC236}">
                  <a16:creationId xmlns:a16="http://schemas.microsoft.com/office/drawing/2014/main" id="{9E1A9C36-3AF3-46D1-9D1B-ECE0F33807FD}"/>
                </a:ext>
              </a:extLst>
            </p:cNvPr>
            <p:cNvSpPr/>
            <p:nvPr/>
          </p:nvSpPr>
          <p:spPr bwMode="auto">
            <a:xfrm>
              <a:off x="2377812" y="5075058"/>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54" name="Rectangle 253">
              <a:extLst>
                <a:ext uri="{FF2B5EF4-FFF2-40B4-BE49-F238E27FC236}">
                  <a16:creationId xmlns:a16="http://schemas.microsoft.com/office/drawing/2014/main" id="{D39A3B32-156A-4FD2-8353-FD5FF7B07CB6}"/>
                </a:ext>
              </a:extLst>
            </p:cNvPr>
            <p:cNvSpPr/>
            <p:nvPr/>
          </p:nvSpPr>
          <p:spPr bwMode="auto">
            <a:xfrm>
              <a:off x="2650243" y="5075058"/>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55" name="Rectangle 254">
              <a:extLst>
                <a:ext uri="{FF2B5EF4-FFF2-40B4-BE49-F238E27FC236}">
                  <a16:creationId xmlns:a16="http://schemas.microsoft.com/office/drawing/2014/main" id="{1D22637F-A89A-44FB-8908-2745DDA50ED9}"/>
                </a:ext>
              </a:extLst>
            </p:cNvPr>
            <p:cNvSpPr/>
            <p:nvPr/>
          </p:nvSpPr>
          <p:spPr bwMode="auto">
            <a:xfrm>
              <a:off x="2925844" y="5075058"/>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56" name="Rectangle 255">
              <a:extLst>
                <a:ext uri="{FF2B5EF4-FFF2-40B4-BE49-F238E27FC236}">
                  <a16:creationId xmlns:a16="http://schemas.microsoft.com/office/drawing/2014/main" id="{F27B00BD-E316-4BFE-A058-69DC94BE3164}"/>
                </a:ext>
              </a:extLst>
            </p:cNvPr>
            <p:cNvSpPr/>
            <p:nvPr/>
          </p:nvSpPr>
          <p:spPr bwMode="auto">
            <a:xfrm>
              <a:off x="3201442" y="5075058"/>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57" name="Rectangle 256">
              <a:extLst>
                <a:ext uri="{FF2B5EF4-FFF2-40B4-BE49-F238E27FC236}">
                  <a16:creationId xmlns:a16="http://schemas.microsoft.com/office/drawing/2014/main" id="{F3930141-8520-4807-B39B-C85FE12D9D20}"/>
                </a:ext>
              </a:extLst>
            </p:cNvPr>
            <p:cNvSpPr/>
            <p:nvPr/>
          </p:nvSpPr>
          <p:spPr bwMode="auto">
            <a:xfrm>
              <a:off x="3473874" y="5075058"/>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58" name="Rectangle 257">
              <a:extLst>
                <a:ext uri="{FF2B5EF4-FFF2-40B4-BE49-F238E27FC236}">
                  <a16:creationId xmlns:a16="http://schemas.microsoft.com/office/drawing/2014/main" id="{72E50804-E3CD-4698-9F38-B11EA149AC69}"/>
                </a:ext>
              </a:extLst>
            </p:cNvPr>
            <p:cNvSpPr/>
            <p:nvPr/>
          </p:nvSpPr>
          <p:spPr bwMode="auto">
            <a:xfrm>
              <a:off x="3749474" y="5075058"/>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59" name="Rectangle 258">
              <a:extLst>
                <a:ext uri="{FF2B5EF4-FFF2-40B4-BE49-F238E27FC236}">
                  <a16:creationId xmlns:a16="http://schemas.microsoft.com/office/drawing/2014/main" id="{8CBD1600-02D7-46E1-ADCD-C5D61123D43D}"/>
                </a:ext>
              </a:extLst>
            </p:cNvPr>
            <p:cNvSpPr/>
            <p:nvPr/>
          </p:nvSpPr>
          <p:spPr bwMode="auto">
            <a:xfrm>
              <a:off x="4021906" y="5075058"/>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60" name="Rectangle 259">
              <a:extLst>
                <a:ext uri="{FF2B5EF4-FFF2-40B4-BE49-F238E27FC236}">
                  <a16:creationId xmlns:a16="http://schemas.microsoft.com/office/drawing/2014/main" id="{31008DFA-1E54-49FE-9021-0DB1A057CE66}"/>
                </a:ext>
              </a:extLst>
            </p:cNvPr>
            <p:cNvSpPr/>
            <p:nvPr/>
          </p:nvSpPr>
          <p:spPr bwMode="auto">
            <a:xfrm>
              <a:off x="4297505" y="5075058"/>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61" name="Rectangle 260">
              <a:extLst>
                <a:ext uri="{FF2B5EF4-FFF2-40B4-BE49-F238E27FC236}">
                  <a16:creationId xmlns:a16="http://schemas.microsoft.com/office/drawing/2014/main" id="{5C29FCFB-DC8A-4D14-9CA1-FA1D48B7235A}"/>
                </a:ext>
              </a:extLst>
            </p:cNvPr>
            <p:cNvSpPr/>
            <p:nvPr/>
          </p:nvSpPr>
          <p:spPr bwMode="auto">
            <a:xfrm>
              <a:off x="4573105" y="5075058"/>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62" name="Rectangle 261">
              <a:extLst>
                <a:ext uri="{FF2B5EF4-FFF2-40B4-BE49-F238E27FC236}">
                  <a16:creationId xmlns:a16="http://schemas.microsoft.com/office/drawing/2014/main" id="{5478D74C-4FEF-4FE1-BD78-FFE1AC42ECF6}"/>
                </a:ext>
              </a:extLst>
            </p:cNvPr>
            <p:cNvSpPr/>
            <p:nvPr/>
          </p:nvSpPr>
          <p:spPr bwMode="auto">
            <a:xfrm>
              <a:off x="4845537" y="5075058"/>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63" name="Rectangle 262">
              <a:extLst>
                <a:ext uri="{FF2B5EF4-FFF2-40B4-BE49-F238E27FC236}">
                  <a16:creationId xmlns:a16="http://schemas.microsoft.com/office/drawing/2014/main" id="{F94B8AD0-EAFB-4792-BBDB-C592D61ED25F}"/>
                </a:ext>
              </a:extLst>
            </p:cNvPr>
            <p:cNvSpPr/>
            <p:nvPr/>
          </p:nvSpPr>
          <p:spPr bwMode="auto">
            <a:xfrm>
              <a:off x="5121135" y="5075058"/>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64" name="Rectangle 263">
              <a:extLst>
                <a:ext uri="{FF2B5EF4-FFF2-40B4-BE49-F238E27FC236}">
                  <a16:creationId xmlns:a16="http://schemas.microsoft.com/office/drawing/2014/main" id="{86C22AB3-D900-4BA6-ACD0-62211570E0E2}"/>
                </a:ext>
              </a:extLst>
            </p:cNvPr>
            <p:cNvSpPr/>
            <p:nvPr/>
          </p:nvSpPr>
          <p:spPr bwMode="auto">
            <a:xfrm>
              <a:off x="5393567" y="5075058"/>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65" name="Rectangle 264">
              <a:extLst>
                <a:ext uri="{FF2B5EF4-FFF2-40B4-BE49-F238E27FC236}">
                  <a16:creationId xmlns:a16="http://schemas.microsoft.com/office/drawing/2014/main" id="{85665D56-5BCF-4B3B-BB79-AE0BA6F87158}"/>
                </a:ext>
              </a:extLst>
            </p:cNvPr>
            <p:cNvSpPr/>
            <p:nvPr/>
          </p:nvSpPr>
          <p:spPr bwMode="auto">
            <a:xfrm>
              <a:off x="5669168" y="5075058"/>
              <a:ext cx="275599"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66" name="Rectangle 265">
              <a:extLst>
                <a:ext uri="{FF2B5EF4-FFF2-40B4-BE49-F238E27FC236}">
                  <a16:creationId xmlns:a16="http://schemas.microsoft.com/office/drawing/2014/main" id="{86BFD79A-C21C-4BFD-896F-FE380CF8F40F}"/>
                </a:ext>
              </a:extLst>
            </p:cNvPr>
            <p:cNvSpPr/>
            <p:nvPr/>
          </p:nvSpPr>
          <p:spPr bwMode="auto">
            <a:xfrm>
              <a:off x="5944766" y="5075058"/>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67" name="Rectangle 266">
              <a:extLst>
                <a:ext uri="{FF2B5EF4-FFF2-40B4-BE49-F238E27FC236}">
                  <a16:creationId xmlns:a16="http://schemas.microsoft.com/office/drawing/2014/main" id="{62ED3B5C-81FC-4CF7-889D-54583D85F658}"/>
                </a:ext>
              </a:extLst>
            </p:cNvPr>
            <p:cNvSpPr/>
            <p:nvPr/>
          </p:nvSpPr>
          <p:spPr bwMode="auto">
            <a:xfrm>
              <a:off x="6217198" y="5075058"/>
              <a:ext cx="275601"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68" name="Rectangle 267">
              <a:extLst>
                <a:ext uri="{FF2B5EF4-FFF2-40B4-BE49-F238E27FC236}">
                  <a16:creationId xmlns:a16="http://schemas.microsoft.com/office/drawing/2014/main" id="{FFE0D6A4-10DE-49BB-B795-6BB0A359D9F1}"/>
                </a:ext>
              </a:extLst>
            </p:cNvPr>
            <p:cNvSpPr/>
            <p:nvPr/>
          </p:nvSpPr>
          <p:spPr bwMode="auto">
            <a:xfrm>
              <a:off x="6492798" y="5075058"/>
              <a:ext cx="272432" cy="275647"/>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69" name="Rectangle 268">
              <a:extLst>
                <a:ext uri="{FF2B5EF4-FFF2-40B4-BE49-F238E27FC236}">
                  <a16:creationId xmlns:a16="http://schemas.microsoft.com/office/drawing/2014/main" id="{79CC13EC-280B-4C1E-8502-79549BE221B7}"/>
                </a:ext>
              </a:extLst>
            </p:cNvPr>
            <p:cNvSpPr/>
            <p:nvPr/>
          </p:nvSpPr>
          <p:spPr bwMode="auto">
            <a:xfrm>
              <a:off x="182520" y="5350706"/>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70" name="Rectangle 269">
              <a:extLst>
                <a:ext uri="{FF2B5EF4-FFF2-40B4-BE49-F238E27FC236}">
                  <a16:creationId xmlns:a16="http://schemas.microsoft.com/office/drawing/2014/main" id="{3318B88D-218D-45B6-B3BF-8D251601847F}"/>
                </a:ext>
              </a:extLst>
            </p:cNvPr>
            <p:cNvSpPr/>
            <p:nvPr/>
          </p:nvSpPr>
          <p:spPr bwMode="auto">
            <a:xfrm>
              <a:off x="458118" y="5350706"/>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71" name="Rectangle 270">
              <a:extLst>
                <a:ext uri="{FF2B5EF4-FFF2-40B4-BE49-F238E27FC236}">
                  <a16:creationId xmlns:a16="http://schemas.microsoft.com/office/drawing/2014/main" id="{7825FA63-EA28-4D82-A84E-63B1B8AEA8FE}"/>
                </a:ext>
              </a:extLst>
            </p:cNvPr>
            <p:cNvSpPr/>
            <p:nvPr/>
          </p:nvSpPr>
          <p:spPr bwMode="auto">
            <a:xfrm>
              <a:off x="730550" y="5350706"/>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72" name="Rectangle 271">
              <a:extLst>
                <a:ext uri="{FF2B5EF4-FFF2-40B4-BE49-F238E27FC236}">
                  <a16:creationId xmlns:a16="http://schemas.microsoft.com/office/drawing/2014/main" id="{FC3EC709-6FB9-498F-9879-45F2D7C0631A}"/>
                </a:ext>
              </a:extLst>
            </p:cNvPr>
            <p:cNvSpPr/>
            <p:nvPr/>
          </p:nvSpPr>
          <p:spPr bwMode="auto">
            <a:xfrm>
              <a:off x="1006151" y="5350706"/>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73" name="Rectangle 272">
              <a:extLst>
                <a:ext uri="{FF2B5EF4-FFF2-40B4-BE49-F238E27FC236}">
                  <a16:creationId xmlns:a16="http://schemas.microsoft.com/office/drawing/2014/main" id="{79C84F84-6E93-4A3E-A9C9-35DB42904649}"/>
                </a:ext>
              </a:extLst>
            </p:cNvPr>
            <p:cNvSpPr/>
            <p:nvPr/>
          </p:nvSpPr>
          <p:spPr bwMode="auto">
            <a:xfrm>
              <a:off x="1278582" y="5350706"/>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74" name="Rectangle 273">
              <a:extLst>
                <a:ext uri="{FF2B5EF4-FFF2-40B4-BE49-F238E27FC236}">
                  <a16:creationId xmlns:a16="http://schemas.microsoft.com/office/drawing/2014/main" id="{BE22930A-5070-48FD-B418-EAFE39AFECD1}"/>
                </a:ext>
              </a:extLst>
            </p:cNvPr>
            <p:cNvSpPr/>
            <p:nvPr/>
          </p:nvSpPr>
          <p:spPr bwMode="auto">
            <a:xfrm>
              <a:off x="1554181" y="5350706"/>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75" name="Rectangle 274">
              <a:extLst>
                <a:ext uri="{FF2B5EF4-FFF2-40B4-BE49-F238E27FC236}">
                  <a16:creationId xmlns:a16="http://schemas.microsoft.com/office/drawing/2014/main" id="{DC1A0BFE-3914-4573-A1BB-0210006B65BD}"/>
                </a:ext>
              </a:extLst>
            </p:cNvPr>
            <p:cNvSpPr/>
            <p:nvPr/>
          </p:nvSpPr>
          <p:spPr bwMode="auto">
            <a:xfrm>
              <a:off x="1829781" y="5350706"/>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76" name="Rectangle 275">
              <a:extLst>
                <a:ext uri="{FF2B5EF4-FFF2-40B4-BE49-F238E27FC236}">
                  <a16:creationId xmlns:a16="http://schemas.microsoft.com/office/drawing/2014/main" id="{CD3AE29D-ED4A-4C90-9A4E-31EB2ABDE9B0}"/>
                </a:ext>
              </a:extLst>
            </p:cNvPr>
            <p:cNvSpPr/>
            <p:nvPr/>
          </p:nvSpPr>
          <p:spPr bwMode="auto">
            <a:xfrm>
              <a:off x="2102213" y="5350706"/>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77" name="Rectangle 276">
              <a:extLst>
                <a:ext uri="{FF2B5EF4-FFF2-40B4-BE49-F238E27FC236}">
                  <a16:creationId xmlns:a16="http://schemas.microsoft.com/office/drawing/2014/main" id="{D364D6EE-B63F-4CB1-9064-5A6CFC35EA7A}"/>
                </a:ext>
              </a:extLst>
            </p:cNvPr>
            <p:cNvSpPr/>
            <p:nvPr/>
          </p:nvSpPr>
          <p:spPr bwMode="auto">
            <a:xfrm>
              <a:off x="2377812" y="5350706"/>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78" name="Rectangle 277">
              <a:extLst>
                <a:ext uri="{FF2B5EF4-FFF2-40B4-BE49-F238E27FC236}">
                  <a16:creationId xmlns:a16="http://schemas.microsoft.com/office/drawing/2014/main" id="{EFE613DD-AD0B-42E2-BB1E-FA6579373F11}"/>
                </a:ext>
              </a:extLst>
            </p:cNvPr>
            <p:cNvSpPr/>
            <p:nvPr/>
          </p:nvSpPr>
          <p:spPr bwMode="auto">
            <a:xfrm>
              <a:off x="2650243" y="5350706"/>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79" name="Rectangle 278">
              <a:extLst>
                <a:ext uri="{FF2B5EF4-FFF2-40B4-BE49-F238E27FC236}">
                  <a16:creationId xmlns:a16="http://schemas.microsoft.com/office/drawing/2014/main" id="{9D27EE8F-4219-4CDF-8E70-0FB2BDA5C31F}"/>
                </a:ext>
              </a:extLst>
            </p:cNvPr>
            <p:cNvSpPr/>
            <p:nvPr/>
          </p:nvSpPr>
          <p:spPr bwMode="auto">
            <a:xfrm>
              <a:off x="2925844" y="5350706"/>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80" name="Rectangle 279">
              <a:extLst>
                <a:ext uri="{FF2B5EF4-FFF2-40B4-BE49-F238E27FC236}">
                  <a16:creationId xmlns:a16="http://schemas.microsoft.com/office/drawing/2014/main" id="{881DFD9F-21DC-4521-A166-B9AB72A61C7B}"/>
                </a:ext>
              </a:extLst>
            </p:cNvPr>
            <p:cNvSpPr/>
            <p:nvPr/>
          </p:nvSpPr>
          <p:spPr bwMode="auto">
            <a:xfrm>
              <a:off x="3201442" y="5350706"/>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81" name="Rectangle 280">
              <a:extLst>
                <a:ext uri="{FF2B5EF4-FFF2-40B4-BE49-F238E27FC236}">
                  <a16:creationId xmlns:a16="http://schemas.microsoft.com/office/drawing/2014/main" id="{02AD6F07-4066-41AE-BD6D-D720479A11BB}"/>
                </a:ext>
              </a:extLst>
            </p:cNvPr>
            <p:cNvSpPr/>
            <p:nvPr/>
          </p:nvSpPr>
          <p:spPr bwMode="auto">
            <a:xfrm>
              <a:off x="3473874" y="5350706"/>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82" name="Rectangle 281">
              <a:extLst>
                <a:ext uri="{FF2B5EF4-FFF2-40B4-BE49-F238E27FC236}">
                  <a16:creationId xmlns:a16="http://schemas.microsoft.com/office/drawing/2014/main" id="{380088E5-C6FA-4E5E-94E9-18840CDA5FF0}"/>
                </a:ext>
              </a:extLst>
            </p:cNvPr>
            <p:cNvSpPr/>
            <p:nvPr/>
          </p:nvSpPr>
          <p:spPr bwMode="auto">
            <a:xfrm>
              <a:off x="3749474" y="5350706"/>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83" name="Rectangle 282">
              <a:extLst>
                <a:ext uri="{FF2B5EF4-FFF2-40B4-BE49-F238E27FC236}">
                  <a16:creationId xmlns:a16="http://schemas.microsoft.com/office/drawing/2014/main" id="{7FBAF463-BE40-4034-976D-AEFD76C7B0B0}"/>
                </a:ext>
              </a:extLst>
            </p:cNvPr>
            <p:cNvSpPr/>
            <p:nvPr/>
          </p:nvSpPr>
          <p:spPr bwMode="auto">
            <a:xfrm>
              <a:off x="4021906" y="5350706"/>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84" name="Rectangle 283">
              <a:extLst>
                <a:ext uri="{FF2B5EF4-FFF2-40B4-BE49-F238E27FC236}">
                  <a16:creationId xmlns:a16="http://schemas.microsoft.com/office/drawing/2014/main" id="{236BE11B-4EF4-4F58-9009-3530D494518E}"/>
                </a:ext>
              </a:extLst>
            </p:cNvPr>
            <p:cNvSpPr/>
            <p:nvPr/>
          </p:nvSpPr>
          <p:spPr bwMode="auto">
            <a:xfrm>
              <a:off x="4297505" y="5350706"/>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85" name="Rectangle 284">
              <a:extLst>
                <a:ext uri="{FF2B5EF4-FFF2-40B4-BE49-F238E27FC236}">
                  <a16:creationId xmlns:a16="http://schemas.microsoft.com/office/drawing/2014/main" id="{F2CAE500-88CB-45E4-B7E7-7388D39CED31}"/>
                </a:ext>
              </a:extLst>
            </p:cNvPr>
            <p:cNvSpPr/>
            <p:nvPr/>
          </p:nvSpPr>
          <p:spPr bwMode="auto">
            <a:xfrm>
              <a:off x="4573105" y="5350706"/>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86" name="Rectangle 285">
              <a:extLst>
                <a:ext uri="{FF2B5EF4-FFF2-40B4-BE49-F238E27FC236}">
                  <a16:creationId xmlns:a16="http://schemas.microsoft.com/office/drawing/2014/main" id="{04D1C3CC-EAF0-4246-8BF2-099057259DEE}"/>
                </a:ext>
              </a:extLst>
            </p:cNvPr>
            <p:cNvSpPr/>
            <p:nvPr/>
          </p:nvSpPr>
          <p:spPr bwMode="auto">
            <a:xfrm>
              <a:off x="4845537" y="5350706"/>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87" name="Rectangle 286">
              <a:extLst>
                <a:ext uri="{FF2B5EF4-FFF2-40B4-BE49-F238E27FC236}">
                  <a16:creationId xmlns:a16="http://schemas.microsoft.com/office/drawing/2014/main" id="{B05102D0-C51C-4148-BBCA-B705411D087B}"/>
                </a:ext>
              </a:extLst>
            </p:cNvPr>
            <p:cNvSpPr/>
            <p:nvPr/>
          </p:nvSpPr>
          <p:spPr bwMode="auto">
            <a:xfrm>
              <a:off x="5121135" y="5350706"/>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88" name="Rectangle 287">
              <a:extLst>
                <a:ext uri="{FF2B5EF4-FFF2-40B4-BE49-F238E27FC236}">
                  <a16:creationId xmlns:a16="http://schemas.microsoft.com/office/drawing/2014/main" id="{4F6C134D-523E-4F66-969E-26AC86DBE019}"/>
                </a:ext>
              </a:extLst>
            </p:cNvPr>
            <p:cNvSpPr/>
            <p:nvPr/>
          </p:nvSpPr>
          <p:spPr bwMode="auto">
            <a:xfrm>
              <a:off x="5393567" y="5350706"/>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89" name="Rectangle 288">
              <a:extLst>
                <a:ext uri="{FF2B5EF4-FFF2-40B4-BE49-F238E27FC236}">
                  <a16:creationId xmlns:a16="http://schemas.microsoft.com/office/drawing/2014/main" id="{29E10F91-A6EC-42D3-99A9-CA2AB548BF04}"/>
                </a:ext>
              </a:extLst>
            </p:cNvPr>
            <p:cNvSpPr/>
            <p:nvPr/>
          </p:nvSpPr>
          <p:spPr bwMode="auto">
            <a:xfrm>
              <a:off x="5669168" y="5350706"/>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90" name="Rectangle 289">
              <a:extLst>
                <a:ext uri="{FF2B5EF4-FFF2-40B4-BE49-F238E27FC236}">
                  <a16:creationId xmlns:a16="http://schemas.microsoft.com/office/drawing/2014/main" id="{E699A461-7677-436D-9F8E-A17B05ADAAAA}"/>
                </a:ext>
              </a:extLst>
            </p:cNvPr>
            <p:cNvSpPr/>
            <p:nvPr/>
          </p:nvSpPr>
          <p:spPr bwMode="auto">
            <a:xfrm>
              <a:off x="5944766" y="5350706"/>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91" name="Rectangle 290">
              <a:extLst>
                <a:ext uri="{FF2B5EF4-FFF2-40B4-BE49-F238E27FC236}">
                  <a16:creationId xmlns:a16="http://schemas.microsoft.com/office/drawing/2014/main" id="{F2E70291-BF7A-45D1-A267-49CB9059ED9C}"/>
                </a:ext>
              </a:extLst>
            </p:cNvPr>
            <p:cNvSpPr/>
            <p:nvPr/>
          </p:nvSpPr>
          <p:spPr bwMode="auto">
            <a:xfrm>
              <a:off x="6217198" y="5350706"/>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92" name="Rectangle 291">
              <a:extLst>
                <a:ext uri="{FF2B5EF4-FFF2-40B4-BE49-F238E27FC236}">
                  <a16:creationId xmlns:a16="http://schemas.microsoft.com/office/drawing/2014/main" id="{D99A8FF4-A5E5-406D-8AF4-16B395704F6B}"/>
                </a:ext>
              </a:extLst>
            </p:cNvPr>
            <p:cNvSpPr/>
            <p:nvPr/>
          </p:nvSpPr>
          <p:spPr bwMode="auto">
            <a:xfrm>
              <a:off x="6492798" y="5350706"/>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93" name="Rectangle 292">
              <a:extLst>
                <a:ext uri="{FF2B5EF4-FFF2-40B4-BE49-F238E27FC236}">
                  <a16:creationId xmlns:a16="http://schemas.microsoft.com/office/drawing/2014/main" id="{99C89046-0BD6-491B-90CE-1F4B31CFC324}"/>
                </a:ext>
              </a:extLst>
            </p:cNvPr>
            <p:cNvSpPr/>
            <p:nvPr/>
          </p:nvSpPr>
          <p:spPr bwMode="auto">
            <a:xfrm>
              <a:off x="182520" y="5623185"/>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94" name="Rectangle 293">
              <a:extLst>
                <a:ext uri="{FF2B5EF4-FFF2-40B4-BE49-F238E27FC236}">
                  <a16:creationId xmlns:a16="http://schemas.microsoft.com/office/drawing/2014/main" id="{0EABE2E7-8F8C-4F6D-B1AF-FBB97334BA5D}"/>
                </a:ext>
              </a:extLst>
            </p:cNvPr>
            <p:cNvSpPr/>
            <p:nvPr/>
          </p:nvSpPr>
          <p:spPr bwMode="auto">
            <a:xfrm>
              <a:off x="458118" y="5623185"/>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95" name="Rectangle 294">
              <a:extLst>
                <a:ext uri="{FF2B5EF4-FFF2-40B4-BE49-F238E27FC236}">
                  <a16:creationId xmlns:a16="http://schemas.microsoft.com/office/drawing/2014/main" id="{9840FB1C-945D-43F4-8E60-5C5301845ED2}"/>
                </a:ext>
              </a:extLst>
            </p:cNvPr>
            <p:cNvSpPr/>
            <p:nvPr/>
          </p:nvSpPr>
          <p:spPr bwMode="auto">
            <a:xfrm>
              <a:off x="730550" y="5623185"/>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96" name="Rectangle 295">
              <a:extLst>
                <a:ext uri="{FF2B5EF4-FFF2-40B4-BE49-F238E27FC236}">
                  <a16:creationId xmlns:a16="http://schemas.microsoft.com/office/drawing/2014/main" id="{1FF72331-E35B-4BEE-BD72-AF2976E6FCEC}"/>
                </a:ext>
              </a:extLst>
            </p:cNvPr>
            <p:cNvSpPr/>
            <p:nvPr/>
          </p:nvSpPr>
          <p:spPr bwMode="auto">
            <a:xfrm>
              <a:off x="1006151" y="5623185"/>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97" name="Rectangle 296">
              <a:extLst>
                <a:ext uri="{FF2B5EF4-FFF2-40B4-BE49-F238E27FC236}">
                  <a16:creationId xmlns:a16="http://schemas.microsoft.com/office/drawing/2014/main" id="{8BA5D878-78CA-4852-A719-1FAE53ED5567}"/>
                </a:ext>
              </a:extLst>
            </p:cNvPr>
            <p:cNvSpPr/>
            <p:nvPr/>
          </p:nvSpPr>
          <p:spPr bwMode="auto">
            <a:xfrm>
              <a:off x="1278582" y="5623185"/>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98" name="Rectangle 297">
              <a:extLst>
                <a:ext uri="{FF2B5EF4-FFF2-40B4-BE49-F238E27FC236}">
                  <a16:creationId xmlns:a16="http://schemas.microsoft.com/office/drawing/2014/main" id="{7441C7B7-5C61-457B-914B-680F781AC264}"/>
                </a:ext>
              </a:extLst>
            </p:cNvPr>
            <p:cNvSpPr/>
            <p:nvPr/>
          </p:nvSpPr>
          <p:spPr bwMode="auto">
            <a:xfrm>
              <a:off x="1554181" y="5623185"/>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299" name="Rectangle 298">
              <a:extLst>
                <a:ext uri="{FF2B5EF4-FFF2-40B4-BE49-F238E27FC236}">
                  <a16:creationId xmlns:a16="http://schemas.microsoft.com/office/drawing/2014/main" id="{89C36A9B-454F-4218-B1E7-D9775D3C8281}"/>
                </a:ext>
              </a:extLst>
            </p:cNvPr>
            <p:cNvSpPr/>
            <p:nvPr/>
          </p:nvSpPr>
          <p:spPr bwMode="auto">
            <a:xfrm>
              <a:off x="1829781" y="5623185"/>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00" name="Rectangle 299">
              <a:extLst>
                <a:ext uri="{FF2B5EF4-FFF2-40B4-BE49-F238E27FC236}">
                  <a16:creationId xmlns:a16="http://schemas.microsoft.com/office/drawing/2014/main" id="{92F577C1-FBD1-4E74-AABB-61ADE4F9BC48}"/>
                </a:ext>
              </a:extLst>
            </p:cNvPr>
            <p:cNvSpPr/>
            <p:nvPr/>
          </p:nvSpPr>
          <p:spPr bwMode="auto">
            <a:xfrm>
              <a:off x="2102213" y="5623185"/>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01" name="Rectangle 300">
              <a:extLst>
                <a:ext uri="{FF2B5EF4-FFF2-40B4-BE49-F238E27FC236}">
                  <a16:creationId xmlns:a16="http://schemas.microsoft.com/office/drawing/2014/main" id="{1E4384BB-05F3-4C60-AFF7-40995C166C96}"/>
                </a:ext>
              </a:extLst>
            </p:cNvPr>
            <p:cNvSpPr/>
            <p:nvPr/>
          </p:nvSpPr>
          <p:spPr bwMode="auto">
            <a:xfrm>
              <a:off x="2377812" y="5623185"/>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02" name="Rectangle 301">
              <a:extLst>
                <a:ext uri="{FF2B5EF4-FFF2-40B4-BE49-F238E27FC236}">
                  <a16:creationId xmlns:a16="http://schemas.microsoft.com/office/drawing/2014/main" id="{73FD047E-DDB5-480D-89A8-5C4FDD985307}"/>
                </a:ext>
              </a:extLst>
            </p:cNvPr>
            <p:cNvSpPr/>
            <p:nvPr/>
          </p:nvSpPr>
          <p:spPr bwMode="auto">
            <a:xfrm>
              <a:off x="2650243" y="5623185"/>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03" name="Rectangle 302">
              <a:extLst>
                <a:ext uri="{FF2B5EF4-FFF2-40B4-BE49-F238E27FC236}">
                  <a16:creationId xmlns:a16="http://schemas.microsoft.com/office/drawing/2014/main" id="{BDCCCCFF-FF10-41BF-94F9-91F5446B976E}"/>
                </a:ext>
              </a:extLst>
            </p:cNvPr>
            <p:cNvSpPr/>
            <p:nvPr/>
          </p:nvSpPr>
          <p:spPr bwMode="auto">
            <a:xfrm>
              <a:off x="2925844" y="5623185"/>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04" name="Rectangle 303">
              <a:extLst>
                <a:ext uri="{FF2B5EF4-FFF2-40B4-BE49-F238E27FC236}">
                  <a16:creationId xmlns:a16="http://schemas.microsoft.com/office/drawing/2014/main" id="{EA418DF1-9757-43C0-BFF8-0CB5A5C1116E}"/>
                </a:ext>
              </a:extLst>
            </p:cNvPr>
            <p:cNvSpPr/>
            <p:nvPr/>
          </p:nvSpPr>
          <p:spPr bwMode="auto">
            <a:xfrm>
              <a:off x="3201442" y="5623185"/>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05" name="Rectangle 304">
              <a:extLst>
                <a:ext uri="{FF2B5EF4-FFF2-40B4-BE49-F238E27FC236}">
                  <a16:creationId xmlns:a16="http://schemas.microsoft.com/office/drawing/2014/main" id="{21923723-DCD8-46BD-AE5A-832641E4FC30}"/>
                </a:ext>
              </a:extLst>
            </p:cNvPr>
            <p:cNvSpPr/>
            <p:nvPr/>
          </p:nvSpPr>
          <p:spPr bwMode="auto">
            <a:xfrm>
              <a:off x="3473874" y="5623185"/>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06" name="Rectangle 305">
              <a:extLst>
                <a:ext uri="{FF2B5EF4-FFF2-40B4-BE49-F238E27FC236}">
                  <a16:creationId xmlns:a16="http://schemas.microsoft.com/office/drawing/2014/main" id="{16BEDF35-2CB3-4A39-9A55-E4FCCCBD48D9}"/>
                </a:ext>
              </a:extLst>
            </p:cNvPr>
            <p:cNvSpPr/>
            <p:nvPr/>
          </p:nvSpPr>
          <p:spPr bwMode="auto">
            <a:xfrm>
              <a:off x="3749474" y="5623185"/>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07" name="Rectangle 306">
              <a:extLst>
                <a:ext uri="{FF2B5EF4-FFF2-40B4-BE49-F238E27FC236}">
                  <a16:creationId xmlns:a16="http://schemas.microsoft.com/office/drawing/2014/main" id="{346A31BF-061F-4E12-9216-7E96944604BB}"/>
                </a:ext>
              </a:extLst>
            </p:cNvPr>
            <p:cNvSpPr/>
            <p:nvPr/>
          </p:nvSpPr>
          <p:spPr bwMode="auto">
            <a:xfrm>
              <a:off x="4021906" y="5623185"/>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08" name="Rectangle 307">
              <a:extLst>
                <a:ext uri="{FF2B5EF4-FFF2-40B4-BE49-F238E27FC236}">
                  <a16:creationId xmlns:a16="http://schemas.microsoft.com/office/drawing/2014/main" id="{C80991CC-86D6-463C-8B30-35494B6B896E}"/>
                </a:ext>
              </a:extLst>
            </p:cNvPr>
            <p:cNvSpPr/>
            <p:nvPr/>
          </p:nvSpPr>
          <p:spPr bwMode="auto">
            <a:xfrm>
              <a:off x="4297505" y="5623185"/>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09" name="Rectangle 308">
              <a:extLst>
                <a:ext uri="{FF2B5EF4-FFF2-40B4-BE49-F238E27FC236}">
                  <a16:creationId xmlns:a16="http://schemas.microsoft.com/office/drawing/2014/main" id="{C2580CDA-2477-4BFD-B4FF-1DBB8511B021}"/>
                </a:ext>
              </a:extLst>
            </p:cNvPr>
            <p:cNvSpPr/>
            <p:nvPr/>
          </p:nvSpPr>
          <p:spPr bwMode="auto">
            <a:xfrm>
              <a:off x="4573105" y="5623185"/>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10" name="Rectangle 309">
              <a:extLst>
                <a:ext uri="{FF2B5EF4-FFF2-40B4-BE49-F238E27FC236}">
                  <a16:creationId xmlns:a16="http://schemas.microsoft.com/office/drawing/2014/main" id="{82723AFA-0917-4DD8-AE20-CCE6CAA67F10}"/>
                </a:ext>
              </a:extLst>
            </p:cNvPr>
            <p:cNvSpPr/>
            <p:nvPr/>
          </p:nvSpPr>
          <p:spPr bwMode="auto">
            <a:xfrm>
              <a:off x="4845537" y="5623185"/>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11" name="Rectangle 310">
              <a:extLst>
                <a:ext uri="{FF2B5EF4-FFF2-40B4-BE49-F238E27FC236}">
                  <a16:creationId xmlns:a16="http://schemas.microsoft.com/office/drawing/2014/main" id="{C5870F99-72F5-4A08-85B6-4E6E9D2F26BD}"/>
                </a:ext>
              </a:extLst>
            </p:cNvPr>
            <p:cNvSpPr/>
            <p:nvPr/>
          </p:nvSpPr>
          <p:spPr bwMode="auto">
            <a:xfrm>
              <a:off x="5121135" y="5623185"/>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12" name="Rectangle 311">
              <a:extLst>
                <a:ext uri="{FF2B5EF4-FFF2-40B4-BE49-F238E27FC236}">
                  <a16:creationId xmlns:a16="http://schemas.microsoft.com/office/drawing/2014/main" id="{227D4267-8DFF-44E1-A443-ECF15628C0E9}"/>
                </a:ext>
              </a:extLst>
            </p:cNvPr>
            <p:cNvSpPr/>
            <p:nvPr/>
          </p:nvSpPr>
          <p:spPr bwMode="auto">
            <a:xfrm>
              <a:off x="5393567" y="5623185"/>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13" name="Rectangle 312">
              <a:extLst>
                <a:ext uri="{FF2B5EF4-FFF2-40B4-BE49-F238E27FC236}">
                  <a16:creationId xmlns:a16="http://schemas.microsoft.com/office/drawing/2014/main" id="{070E58D3-BA3A-4D31-9B43-92598FE2F9C5}"/>
                </a:ext>
              </a:extLst>
            </p:cNvPr>
            <p:cNvSpPr/>
            <p:nvPr/>
          </p:nvSpPr>
          <p:spPr bwMode="auto">
            <a:xfrm>
              <a:off x="5669168" y="5623185"/>
              <a:ext cx="275599"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14" name="Rectangle 313">
              <a:extLst>
                <a:ext uri="{FF2B5EF4-FFF2-40B4-BE49-F238E27FC236}">
                  <a16:creationId xmlns:a16="http://schemas.microsoft.com/office/drawing/2014/main" id="{EDCA19A8-4A8B-4776-8BEE-2143A5F75087}"/>
                </a:ext>
              </a:extLst>
            </p:cNvPr>
            <p:cNvSpPr/>
            <p:nvPr/>
          </p:nvSpPr>
          <p:spPr bwMode="auto">
            <a:xfrm>
              <a:off x="5944766" y="5623185"/>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15" name="Rectangle 314">
              <a:extLst>
                <a:ext uri="{FF2B5EF4-FFF2-40B4-BE49-F238E27FC236}">
                  <a16:creationId xmlns:a16="http://schemas.microsoft.com/office/drawing/2014/main" id="{F59EEEBC-5529-4222-9ADC-8A990DE9FC85}"/>
                </a:ext>
              </a:extLst>
            </p:cNvPr>
            <p:cNvSpPr/>
            <p:nvPr/>
          </p:nvSpPr>
          <p:spPr bwMode="auto">
            <a:xfrm>
              <a:off x="6217198" y="5623185"/>
              <a:ext cx="275601"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16" name="Rectangle 315">
              <a:extLst>
                <a:ext uri="{FF2B5EF4-FFF2-40B4-BE49-F238E27FC236}">
                  <a16:creationId xmlns:a16="http://schemas.microsoft.com/office/drawing/2014/main" id="{3999FF3D-374F-4952-B973-491FA172EDFA}"/>
                </a:ext>
              </a:extLst>
            </p:cNvPr>
            <p:cNvSpPr/>
            <p:nvPr/>
          </p:nvSpPr>
          <p:spPr bwMode="auto">
            <a:xfrm>
              <a:off x="6492798" y="5623185"/>
              <a:ext cx="272432" cy="275649"/>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17" name="Rectangle 316">
              <a:extLst>
                <a:ext uri="{FF2B5EF4-FFF2-40B4-BE49-F238E27FC236}">
                  <a16:creationId xmlns:a16="http://schemas.microsoft.com/office/drawing/2014/main" id="{5667A309-5B58-4466-9B20-A6A3549FE1BD}"/>
                </a:ext>
              </a:extLst>
            </p:cNvPr>
            <p:cNvSpPr/>
            <p:nvPr/>
          </p:nvSpPr>
          <p:spPr bwMode="auto">
            <a:xfrm>
              <a:off x="182520" y="5898835"/>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18" name="Rectangle 317">
              <a:extLst>
                <a:ext uri="{FF2B5EF4-FFF2-40B4-BE49-F238E27FC236}">
                  <a16:creationId xmlns:a16="http://schemas.microsoft.com/office/drawing/2014/main" id="{4B411278-25E4-4863-ADE3-7E55D2275770}"/>
                </a:ext>
              </a:extLst>
            </p:cNvPr>
            <p:cNvSpPr/>
            <p:nvPr/>
          </p:nvSpPr>
          <p:spPr bwMode="auto">
            <a:xfrm>
              <a:off x="458118" y="5898835"/>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19" name="Rectangle 318">
              <a:extLst>
                <a:ext uri="{FF2B5EF4-FFF2-40B4-BE49-F238E27FC236}">
                  <a16:creationId xmlns:a16="http://schemas.microsoft.com/office/drawing/2014/main" id="{1AA1AC0F-D435-44A1-8BB7-A564913F9519}"/>
                </a:ext>
              </a:extLst>
            </p:cNvPr>
            <p:cNvSpPr/>
            <p:nvPr/>
          </p:nvSpPr>
          <p:spPr bwMode="auto">
            <a:xfrm>
              <a:off x="730550" y="5898835"/>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20" name="Rectangle 319">
              <a:extLst>
                <a:ext uri="{FF2B5EF4-FFF2-40B4-BE49-F238E27FC236}">
                  <a16:creationId xmlns:a16="http://schemas.microsoft.com/office/drawing/2014/main" id="{C7A1D547-A496-46E6-8C03-97190880B6F9}"/>
                </a:ext>
              </a:extLst>
            </p:cNvPr>
            <p:cNvSpPr/>
            <p:nvPr/>
          </p:nvSpPr>
          <p:spPr bwMode="auto">
            <a:xfrm>
              <a:off x="1006151" y="5898835"/>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21" name="Rectangle 320">
              <a:extLst>
                <a:ext uri="{FF2B5EF4-FFF2-40B4-BE49-F238E27FC236}">
                  <a16:creationId xmlns:a16="http://schemas.microsoft.com/office/drawing/2014/main" id="{2A81A677-50A7-4001-8474-100DA7A10EA5}"/>
                </a:ext>
              </a:extLst>
            </p:cNvPr>
            <p:cNvSpPr/>
            <p:nvPr/>
          </p:nvSpPr>
          <p:spPr bwMode="auto">
            <a:xfrm>
              <a:off x="1278582" y="5898835"/>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22" name="Rectangle 321">
              <a:extLst>
                <a:ext uri="{FF2B5EF4-FFF2-40B4-BE49-F238E27FC236}">
                  <a16:creationId xmlns:a16="http://schemas.microsoft.com/office/drawing/2014/main" id="{B29260DE-5C27-4170-9DD6-88EEFCA7F2AC}"/>
                </a:ext>
              </a:extLst>
            </p:cNvPr>
            <p:cNvSpPr/>
            <p:nvPr/>
          </p:nvSpPr>
          <p:spPr bwMode="auto">
            <a:xfrm>
              <a:off x="1554181" y="5898835"/>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23" name="Rectangle 322">
              <a:extLst>
                <a:ext uri="{FF2B5EF4-FFF2-40B4-BE49-F238E27FC236}">
                  <a16:creationId xmlns:a16="http://schemas.microsoft.com/office/drawing/2014/main" id="{DFFC024E-D440-4453-B525-64BCD782D1D3}"/>
                </a:ext>
              </a:extLst>
            </p:cNvPr>
            <p:cNvSpPr/>
            <p:nvPr/>
          </p:nvSpPr>
          <p:spPr bwMode="auto">
            <a:xfrm>
              <a:off x="1829781" y="5898835"/>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24" name="Rectangle 323">
              <a:extLst>
                <a:ext uri="{FF2B5EF4-FFF2-40B4-BE49-F238E27FC236}">
                  <a16:creationId xmlns:a16="http://schemas.microsoft.com/office/drawing/2014/main" id="{C5799650-EF04-479E-9FAF-1048559D1FA5}"/>
                </a:ext>
              </a:extLst>
            </p:cNvPr>
            <p:cNvSpPr/>
            <p:nvPr/>
          </p:nvSpPr>
          <p:spPr bwMode="auto">
            <a:xfrm>
              <a:off x="2102213" y="5898835"/>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25" name="Rectangle 324">
              <a:extLst>
                <a:ext uri="{FF2B5EF4-FFF2-40B4-BE49-F238E27FC236}">
                  <a16:creationId xmlns:a16="http://schemas.microsoft.com/office/drawing/2014/main" id="{A4008265-E36C-4B44-B14A-1FD2129F5BCE}"/>
                </a:ext>
              </a:extLst>
            </p:cNvPr>
            <p:cNvSpPr/>
            <p:nvPr/>
          </p:nvSpPr>
          <p:spPr bwMode="auto">
            <a:xfrm>
              <a:off x="2377812" y="5898835"/>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26" name="Rectangle 325">
              <a:extLst>
                <a:ext uri="{FF2B5EF4-FFF2-40B4-BE49-F238E27FC236}">
                  <a16:creationId xmlns:a16="http://schemas.microsoft.com/office/drawing/2014/main" id="{C4B037B1-F119-4375-AAB3-D1AB75FB72A2}"/>
                </a:ext>
              </a:extLst>
            </p:cNvPr>
            <p:cNvSpPr/>
            <p:nvPr/>
          </p:nvSpPr>
          <p:spPr bwMode="auto">
            <a:xfrm>
              <a:off x="2650243" y="5898835"/>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27" name="Rectangle 326">
              <a:extLst>
                <a:ext uri="{FF2B5EF4-FFF2-40B4-BE49-F238E27FC236}">
                  <a16:creationId xmlns:a16="http://schemas.microsoft.com/office/drawing/2014/main" id="{E32FDCD6-2138-4516-91BD-C2C1A2D023DF}"/>
                </a:ext>
              </a:extLst>
            </p:cNvPr>
            <p:cNvSpPr/>
            <p:nvPr/>
          </p:nvSpPr>
          <p:spPr bwMode="auto">
            <a:xfrm>
              <a:off x="2925844" y="5898835"/>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28" name="Rectangle 327">
              <a:extLst>
                <a:ext uri="{FF2B5EF4-FFF2-40B4-BE49-F238E27FC236}">
                  <a16:creationId xmlns:a16="http://schemas.microsoft.com/office/drawing/2014/main" id="{DFCAE518-015E-4FAE-A808-9B81C7C954BC}"/>
                </a:ext>
              </a:extLst>
            </p:cNvPr>
            <p:cNvSpPr/>
            <p:nvPr/>
          </p:nvSpPr>
          <p:spPr bwMode="auto">
            <a:xfrm>
              <a:off x="3201442" y="5898835"/>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29" name="Rectangle 328">
              <a:extLst>
                <a:ext uri="{FF2B5EF4-FFF2-40B4-BE49-F238E27FC236}">
                  <a16:creationId xmlns:a16="http://schemas.microsoft.com/office/drawing/2014/main" id="{E579FB9F-0FC0-4811-A0A3-E7A4D564E1FB}"/>
                </a:ext>
              </a:extLst>
            </p:cNvPr>
            <p:cNvSpPr/>
            <p:nvPr/>
          </p:nvSpPr>
          <p:spPr bwMode="auto">
            <a:xfrm>
              <a:off x="3473874" y="5898835"/>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30" name="Rectangle 329">
              <a:extLst>
                <a:ext uri="{FF2B5EF4-FFF2-40B4-BE49-F238E27FC236}">
                  <a16:creationId xmlns:a16="http://schemas.microsoft.com/office/drawing/2014/main" id="{D37C0AFF-1CD6-4728-B5E7-C5613949E7A2}"/>
                </a:ext>
              </a:extLst>
            </p:cNvPr>
            <p:cNvSpPr/>
            <p:nvPr/>
          </p:nvSpPr>
          <p:spPr bwMode="auto">
            <a:xfrm>
              <a:off x="3749474" y="5898835"/>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31" name="Rectangle 330">
              <a:extLst>
                <a:ext uri="{FF2B5EF4-FFF2-40B4-BE49-F238E27FC236}">
                  <a16:creationId xmlns:a16="http://schemas.microsoft.com/office/drawing/2014/main" id="{FFA657AF-6F08-4F61-A8F3-D8F4B1333B4D}"/>
                </a:ext>
              </a:extLst>
            </p:cNvPr>
            <p:cNvSpPr/>
            <p:nvPr/>
          </p:nvSpPr>
          <p:spPr bwMode="auto">
            <a:xfrm>
              <a:off x="4021906" y="5898835"/>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32" name="Rectangle 331">
              <a:extLst>
                <a:ext uri="{FF2B5EF4-FFF2-40B4-BE49-F238E27FC236}">
                  <a16:creationId xmlns:a16="http://schemas.microsoft.com/office/drawing/2014/main" id="{7B5FAE0F-B9F4-420E-82C6-A66F2E7BC894}"/>
                </a:ext>
              </a:extLst>
            </p:cNvPr>
            <p:cNvSpPr/>
            <p:nvPr/>
          </p:nvSpPr>
          <p:spPr bwMode="auto">
            <a:xfrm>
              <a:off x="4297505" y="5898835"/>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33" name="Rectangle 332">
              <a:extLst>
                <a:ext uri="{FF2B5EF4-FFF2-40B4-BE49-F238E27FC236}">
                  <a16:creationId xmlns:a16="http://schemas.microsoft.com/office/drawing/2014/main" id="{4533FE9B-AB11-4345-A56F-DB6AF1C431D8}"/>
                </a:ext>
              </a:extLst>
            </p:cNvPr>
            <p:cNvSpPr/>
            <p:nvPr/>
          </p:nvSpPr>
          <p:spPr bwMode="auto">
            <a:xfrm>
              <a:off x="4573105" y="5898835"/>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34" name="Rectangle 333">
              <a:extLst>
                <a:ext uri="{FF2B5EF4-FFF2-40B4-BE49-F238E27FC236}">
                  <a16:creationId xmlns:a16="http://schemas.microsoft.com/office/drawing/2014/main" id="{A5FE919E-915D-4683-8296-74AB42D3E8FD}"/>
                </a:ext>
              </a:extLst>
            </p:cNvPr>
            <p:cNvSpPr/>
            <p:nvPr/>
          </p:nvSpPr>
          <p:spPr bwMode="auto">
            <a:xfrm>
              <a:off x="4845537" y="5898835"/>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35" name="Rectangle 334">
              <a:extLst>
                <a:ext uri="{FF2B5EF4-FFF2-40B4-BE49-F238E27FC236}">
                  <a16:creationId xmlns:a16="http://schemas.microsoft.com/office/drawing/2014/main" id="{15E92D03-E36D-47AF-99A1-4A564B267E44}"/>
                </a:ext>
              </a:extLst>
            </p:cNvPr>
            <p:cNvSpPr/>
            <p:nvPr/>
          </p:nvSpPr>
          <p:spPr bwMode="auto">
            <a:xfrm>
              <a:off x="5121135" y="5898835"/>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36" name="Rectangle 335">
              <a:extLst>
                <a:ext uri="{FF2B5EF4-FFF2-40B4-BE49-F238E27FC236}">
                  <a16:creationId xmlns:a16="http://schemas.microsoft.com/office/drawing/2014/main" id="{087C80DD-79AE-4FB9-8297-E09CB090C421}"/>
                </a:ext>
              </a:extLst>
            </p:cNvPr>
            <p:cNvSpPr/>
            <p:nvPr/>
          </p:nvSpPr>
          <p:spPr bwMode="auto">
            <a:xfrm>
              <a:off x="5393567" y="5898835"/>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37" name="Rectangle 336">
              <a:extLst>
                <a:ext uri="{FF2B5EF4-FFF2-40B4-BE49-F238E27FC236}">
                  <a16:creationId xmlns:a16="http://schemas.microsoft.com/office/drawing/2014/main" id="{1131C395-3590-4B4D-876F-63F8041D8342}"/>
                </a:ext>
              </a:extLst>
            </p:cNvPr>
            <p:cNvSpPr/>
            <p:nvPr/>
          </p:nvSpPr>
          <p:spPr bwMode="auto">
            <a:xfrm>
              <a:off x="5669168" y="5898835"/>
              <a:ext cx="275599"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38" name="Rectangle 337">
              <a:extLst>
                <a:ext uri="{FF2B5EF4-FFF2-40B4-BE49-F238E27FC236}">
                  <a16:creationId xmlns:a16="http://schemas.microsoft.com/office/drawing/2014/main" id="{2D4E10A6-255A-4999-9C63-C6904033A07D}"/>
                </a:ext>
              </a:extLst>
            </p:cNvPr>
            <p:cNvSpPr/>
            <p:nvPr/>
          </p:nvSpPr>
          <p:spPr bwMode="auto">
            <a:xfrm>
              <a:off x="5944766" y="5898835"/>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39" name="Rectangle 338">
              <a:extLst>
                <a:ext uri="{FF2B5EF4-FFF2-40B4-BE49-F238E27FC236}">
                  <a16:creationId xmlns:a16="http://schemas.microsoft.com/office/drawing/2014/main" id="{D6B03F94-C7F3-44CA-84C7-DBFD2A1BE380}"/>
                </a:ext>
              </a:extLst>
            </p:cNvPr>
            <p:cNvSpPr/>
            <p:nvPr/>
          </p:nvSpPr>
          <p:spPr bwMode="auto">
            <a:xfrm>
              <a:off x="6217198" y="5898835"/>
              <a:ext cx="275601"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sp>
          <p:nvSpPr>
            <p:cNvPr id="340" name="Rectangle 339">
              <a:extLst>
                <a:ext uri="{FF2B5EF4-FFF2-40B4-BE49-F238E27FC236}">
                  <a16:creationId xmlns:a16="http://schemas.microsoft.com/office/drawing/2014/main" id="{932F4020-72BE-452C-8345-9F39751C8D1C}"/>
                </a:ext>
              </a:extLst>
            </p:cNvPr>
            <p:cNvSpPr/>
            <p:nvPr/>
          </p:nvSpPr>
          <p:spPr bwMode="auto">
            <a:xfrm>
              <a:off x="6492798" y="5898835"/>
              <a:ext cx="272432" cy="272480"/>
            </a:xfrm>
            <a:prstGeom prst="rect">
              <a:avLst/>
            </a:prstGeom>
            <a:noFill/>
            <a:ln w="9525" cap="flat" cmpd="sng" algn="ctr">
              <a:solidFill>
                <a:schemeClr val="bg1">
                  <a:lumMod val="75000"/>
                </a:schemeClr>
              </a:solidFill>
              <a:prstDash val="sysDash"/>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sz="1000"/>
            </a:p>
          </p:txBody>
        </p:sp>
        <p:cxnSp>
          <p:nvCxnSpPr>
            <p:cNvPr id="341" name="Straight Connector 340">
              <a:extLst>
                <a:ext uri="{FF2B5EF4-FFF2-40B4-BE49-F238E27FC236}">
                  <a16:creationId xmlns:a16="http://schemas.microsoft.com/office/drawing/2014/main" id="{C25D7973-F435-4810-9B48-CB56500ACE75}"/>
                </a:ext>
              </a:extLst>
            </p:cNvPr>
            <p:cNvCxnSpPr>
              <a:cxnSpLocks noChangeShapeType="1"/>
            </p:cNvCxnSpPr>
            <p:nvPr/>
          </p:nvCxnSpPr>
          <p:spPr bwMode="auto">
            <a:xfrm>
              <a:off x="163513" y="5897563"/>
              <a:ext cx="6673850" cy="0"/>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cxnSp>
          <p:nvCxnSpPr>
            <p:cNvPr id="342" name="Straight Connector 341">
              <a:extLst>
                <a:ext uri="{FF2B5EF4-FFF2-40B4-BE49-F238E27FC236}">
                  <a16:creationId xmlns:a16="http://schemas.microsoft.com/office/drawing/2014/main" id="{605A14F3-C962-433C-A2CE-D47FB757D827}"/>
                </a:ext>
              </a:extLst>
            </p:cNvPr>
            <p:cNvCxnSpPr>
              <a:cxnSpLocks noChangeShapeType="1"/>
            </p:cNvCxnSpPr>
            <p:nvPr/>
          </p:nvCxnSpPr>
          <p:spPr bwMode="auto">
            <a:xfrm flipV="1">
              <a:off x="457200" y="2057400"/>
              <a:ext cx="0" cy="43434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43" name="Straight Connector 342">
              <a:extLst>
                <a:ext uri="{FF2B5EF4-FFF2-40B4-BE49-F238E27FC236}">
                  <a16:creationId xmlns:a16="http://schemas.microsoft.com/office/drawing/2014/main" id="{D080C5F7-BCBF-4899-BAB4-26AE489FBDA6}"/>
                </a:ext>
              </a:extLst>
            </p:cNvPr>
            <p:cNvCxnSpPr>
              <a:cxnSpLocks noChangeShapeType="1"/>
            </p:cNvCxnSpPr>
            <p:nvPr/>
          </p:nvCxnSpPr>
          <p:spPr bwMode="auto">
            <a:xfrm flipV="1">
              <a:off x="6492875" y="2057400"/>
              <a:ext cx="0" cy="43434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344" name="TextBox 397">
              <a:extLst>
                <a:ext uri="{FF2B5EF4-FFF2-40B4-BE49-F238E27FC236}">
                  <a16:creationId xmlns:a16="http://schemas.microsoft.com/office/drawing/2014/main" id="{2076B966-0626-45E0-BC80-BE9F2F9EB3E5}"/>
                </a:ext>
              </a:extLst>
            </p:cNvPr>
            <p:cNvSpPr txBox="1">
              <a:spLocks noChangeArrowheads="1"/>
            </p:cNvSpPr>
            <p:nvPr/>
          </p:nvSpPr>
          <p:spPr bwMode="auto">
            <a:xfrm>
              <a:off x="182564" y="6349999"/>
              <a:ext cx="496447" cy="49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1000"/>
                <a:t>0</a:t>
              </a:r>
            </a:p>
          </p:txBody>
        </p:sp>
        <p:sp>
          <p:nvSpPr>
            <p:cNvPr id="345" name="TextBox 398">
              <a:extLst>
                <a:ext uri="{FF2B5EF4-FFF2-40B4-BE49-F238E27FC236}">
                  <a16:creationId xmlns:a16="http://schemas.microsoft.com/office/drawing/2014/main" id="{F4A4A01B-3D8D-4A5A-8BB4-CFC1F175CF0A}"/>
                </a:ext>
              </a:extLst>
            </p:cNvPr>
            <p:cNvSpPr txBox="1">
              <a:spLocks noChangeArrowheads="1"/>
            </p:cNvSpPr>
            <p:nvPr/>
          </p:nvSpPr>
          <p:spPr bwMode="auto">
            <a:xfrm>
              <a:off x="6308726" y="6396037"/>
              <a:ext cx="624397" cy="49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1000"/>
                <a:t>22</a:t>
              </a:r>
            </a:p>
          </p:txBody>
        </p:sp>
        <p:sp>
          <p:nvSpPr>
            <p:cNvPr id="346" name="Rectangle 345">
              <a:extLst>
                <a:ext uri="{FF2B5EF4-FFF2-40B4-BE49-F238E27FC236}">
                  <a16:creationId xmlns:a16="http://schemas.microsoft.com/office/drawing/2014/main" id="{515DA1DF-530D-4D52-9045-A57EFE2F092B}"/>
                </a:ext>
              </a:extLst>
            </p:cNvPr>
            <p:cNvSpPr>
              <a:spLocks noChangeArrowheads="1"/>
            </p:cNvSpPr>
            <p:nvPr/>
          </p:nvSpPr>
          <p:spPr bwMode="auto">
            <a:xfrm>
              <a:off x="1006475" y="6478588"/>
              <a:ext cx="4597255" cy="399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700"/>
                <a:t>The standard normal distribution with </a:t>
              </a:r>
              <a:r>
                <a:rPr lang="en-US" altLang="en-US" sz="700" i="1"/>
                <a:t>µ</a:t>
              </a:r>
              <a:r>
                <a:rPr lang="en-US" altLang="en-US" sz="700"/>
                <a:t> to 10.5 and </a:t>
              </a:r>
              <a:r>
                <a:rPr lang="en-US" altLang="en-US" sz="700" i="1"/>
                <a:t>σ</a:t>
              </a:r>
              <a:r>
                <a:rPr lang="en-US" altLang="en-US" sz="700"/>
                <a:t> to 1.</a:t>
              </a:r>
            </a:p>
          </p:txBody>
        </p:sp>
        <p:grpSp>
          <p:nvGrpSpPr>
            <p:cNvPr id="347" name="Group 346">
              <a:extLst>
                <a:ext uri="{FF2B5EF4-FFF2-40B4-BE49-F238E27FC236}">
                  <a16:creationId xmlns:a16="http://schemas.microsoft.com/office/drawing/2014/main" id="{55C5883B-6D84-4143-BE3D-8E6A6E9EB1E2}"/>
                </a:ext>
              </a:extLst>
            </p:cNvPr>
            <p:cNvGrpSpPr>
              <a:grpSpLocks/>
            </p:cNvGrpSpPr>
            <p:nvPr/>
          </p:nvGrpSpPr>
          <p:grpSpPr bwMode="auto">
            <a:xfrm>
              <a:off x="457200" y="2606675"/>
              <a:ext cx="6035674" cy="2890838"/>
              <a:chOff x="1984375" y="-4068998"/>
              <a:chExt cx="3638550" cy="3257550"/>
            </a:xfrm>
          </p:grpSpPr>
          <p:sp>
            <p:nvSpPr>
              <p:cNvPr id="349" name="Freeform 63">
                <a:extLst>
                  <a:ext uri="{FF2B5EF4-FFF2-40B4-BE49-F238E27FC236}">
                    <a16:creationId xmlns:a16="http://schemas.microsoft.com/office/drawing/2014/main" id="{CFFEB450-6F47-4D04-981D-0A4C9DEB96E1}"/>
                  </a:ext>
                </a:extLst>
              </p:cNvPr>
              <p:cNvSpPr>
                <a:spLocks/>
              </p:cNvSpPr>
              <p:nvPr/>
            </p:nvSpPr>
            <p:spPr bwMode="auto">
              <a:xfrm>
                <a:off x="1984375" y="-4068998"/>
                <a:ext cx="2105025" cy="3257550"/>
              </a:xfrm>
              <a:custGeom>
                <a:avLst/>
                <a:gdLst>
                  <a:gd name="T0" fmla="*/ 2147483646 w 1326"/>
                  <a:gd name="T1" fmla="*/ 2147483646 h 2052"/>
                  <a:gd name="T2" fmla="*/ 2147483646 w 1326"/>
                  <a:gd name="T3" fmla="*/ 2147483646 h 2052"/>
                  <a:gd name="T4" fmla="*/ 2147483646 w 1326"/>
                  <a:gd name="T5" fmla="*/ 2147483646 h 2052"/>
                  <a:gd name="T6" fmla="*/ 2147483646 w 1326"/>
                  <a:gd name="T7" fmla="*/ 2147483646 h 2052"/>
                  <a:gd name="T8" fmla="*/ 2147483646 w 1326"/>
                  <a:gd name="T9" fmla="*/ 2147483646 h 2052"/>
                  <a:gd name="T10" fmla="*/ 2147483646 w 1326"/>
                  <a:gd name="T11" fmla="*/ 2147483646 h 2052"/>
                  <a:gd name="T12" fmla="*/ 2147483646 w 1326"/>
                  <a:gd name="T13" fmla="*/ 2147483646 h 2052"/>
                  <a:gd name="T14" fmla="*/ 2147483646 w 1326"/>
                  <a:gd name="T15" fmla="*/ 2147483646 h 2052"/>
                  <a:gd name="T16" fmla="*/ 2147483646 w 1326"/>
                  <a:gd name="T17" fmla="*/ 2147483646 h 2052"/>
                  <a:gd name="T18" fmla="*/ 2147483646 w 1326"/>
                  <a:gd name="T19" fmla="*/ 2147483646 h 2052"/>
                  <a:gd name="T20" fmla="*/ 2147483646 w 1326"/>
                  <a:gd name="T21" fmla="*/ 2147483646 h 2052"/>
                  <a:gd name="T22" fmla="*/ 2147483646 w 1326"/>
                  <a:gd name="T23" fmla="*/ 2147483646 h 2052"/>
                  <a:gd name="T24" fmla="*/ 2147483646 w 1326"/>
                  <a:gd name="T25" fmla="*/ 2147483646 h 2052"/>
                  <a:gd name="T26" fmla="*/ 2147483646 w 1326"/>
                  <a:gd name="T27" fmla="*/ 2147483646 h 2052"/>
                  <a:gd name="T28" fmla="*/ 2147483646 w 1326"/>
                  <a:gd name="T29" fmla="*/ 2147483646 h 2052"/>
                  <a:gd name="T30" fmla="*/ 2147483646 w 1326"/>
                  <a:gd name="T31" fmla="*/ 2147483646 h 2052"/>
                  <a:gd name="T32" fmla="*/ 2147483646 w 1326"/>
                  <a:gd name="T33" fmla="*/ 2147483646 h 2052"/>
                  <a:gd name="T34" fmla="*/ 2147483646 w 1326"/>
                  <a:gd name="T35" fmla="*/ 2147483646 h 2052"/>
                  <a:gd name="T36" fmla="*/ 2147483646 w 1326"/>
                  <a:gd name="T37" fmla="*/ 2147483646 h 2052"/>
                  <a:gd name="T38" fmla="*/ 2147483646 w 1326"/>
                  <a:gd name="T39" fmla="*/ 2147483646 h 2052"/>
                  <a:gd name="T40" fmla="*/ 2147483646 w 1326"/>
                  <a:gd name="T41" fmla="*/ 2147483646 h 2052"/>
                  <a:gd name="T42" fmla="*/ 2147483646 w 1326"/>
                  <a:gd name="T43" fmla="*/ 2147483646 h 2052"/>
                  <a:gd name="T44" fmla="*/ 2147483646 w 1326"/>
                  <a:gd name="T45" fmla="*/ 2147483646 h 2052"/>
                  <a:gd name="T46" fmla="*/ 2147483646 w 1326"/>
                  <a:gd name="T47" fmla="*/ 2147483646 h 2052"/>
                  <a:gd name="T48" fmla="*/ 2147483646 w 1326"/>
                  <a:gd name="T49" fmla="*/ 2147483646 h 2052"/>
                  <a:gd name="T50" fmla="*/ 2147483646 w 1326"/>
                  <a:gd name="T51" fmla="*/ 2147483646 h 2052"/>
                  <a:gd name="T52" fmla="*/ 2147483646 w 1326"/>
                  <a:gd name="T53" fmla="*/ 2147483646 h 2052"/>
                  <a:gd name="T54" fmla="*/ 2147483646 w 1326"/>
                  <a:gd name="T55" fmla="*/ 2147483646 h 2052"/>
                  <a:gd name="T56" fmla="*/ 2147483646 w 1326"/>
                  <a:gd name="T57" fmla="*/ 2147483646 h 2052"/>
                  <a:gd name="T58" fmla="*/ 2147483646 w 1326"/>
                  <a:gd name="T59" fmla="*/ 2147483646 h 2052"/>
                  <a:gd name="T60" fmla="*/ 2147483646 w 1326"/>
                  <a:gd name="T61" fmla="*/ 2147483646 h 2052"/>
                  <a:gd name="T62" fmla="*/ 2147483646 w 1326"/>
                  <a:gd name="T63" fmla="*/ 2147483646 h 2052"/>
                  <a:gd name="T64" fmla="*/ 2147483646 w 1326"/>
                  <a:gd name="T65" fmla="*/ 2147483646 h 2052"/>
                  <a:gd name="T66" fmla="*/ 2147483646 w 1326"/>
                  <a:gd name="T67" fmla="*/ 2147483646 h 2052"/>
                  <a:gd name="T68" fmla="*/ 2147483646 w 1326"/>
                  <a:gd name="T69" fmla="*/ 2147483646 h 2052"/>
                  <a:gd name="T70" fmla="*/ 2147483646 w 1326"/>
                  <a:gd name="T71" fmla="*/ 2147483646 h 2052"/>
                  <a:gd name="T72" fmla="*/ 2147483646 w 1326"/>
                  <a:gd name="T73" fmla="*/ 2147483646 h 2052"/>
                  <a:gd name="T74" fmla="*/ 2147483646 w 1326"/>
                  <a:gd name="T75" fmla="*/ 2147483646 h 2052"/>
                  <a:gd name="T76" fmla="*/ 2147483646 w 1326"/>
                  <a:gd name="T77" fmla="*/ 2147483646 h 2052"/>
                  <a:gd name="T78" fmla="*/ 2147483646 w 1326"/>
                  <a:gd name="T79" fmla="*/ 2147483646 h 2052"/>
                  <a:gd name="T80" fmla="*/ 2147483646 w 1326"/>
                  <a:gd name="T81" fmla="*/ 2147483646 h 2052"/>
                  <a:gd name="T82" fmla="*/ 2147483646 w 1326"/>
                  <a:gd name="T83" fmla="*/ 2147483646 h 205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26"/>
                  <a:gd name="T127" fmla="*/ 0 h 2052"/>
                  <a:gd name="T128" fmla="*/ 1326 w 1326"/>
                  <a:gd name="T129" fmla="*/ 2052 h 205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26" h="2052">
                    <a:moveTo>
                      <a:pt x="0" y="2052"/>
                    </a:moveTo>
                    <a:lnTo>
                      <a:pt x="12" y="2052"/>
                    </a:lnTo>
                    <a:lnTo>
                      <a:pt x="24" y="2052"/>
                    </a:lnTo>
                    <a:lnTo>
                      <a:pt x="30" y="2052"/>
                    </a:lnTo>
                    <a:lnTo>
                      <a:pt x="42" y="2052"/>
                    </a:lnTo>
                    <a:lnTo>
                      <a:pt x="54" y="2052"/>
                    </a:lnTo>
                    <a:lnTo>
                      <a:pt x="66" y="2052"/>
                    </a:lnTo>
                    <a:lnTo>
                      <a:pt x="72" y="2052"/>
                    </a:lnTo>
                    <a:lnTo>
                      <a:pt x="84" y="2052"/>
                    </a:lnTo>
                    <a:lnTo>
                      <a:pt x="96" y="2052"/>
                    </a:lnTo>
                    <a:lnTo>
                      <a:pt x="108" y="2052"/>
                    </a:lnTo>
                    <a:lnTo>
                      <a:pt x="114" y="2052"/>
                    </a:lnTo>
                    <a:lnTo>
                      <a:pt x="126" y="2052"/>
                    </a:lnTo>
                    <a:lnTo>
                      <a:pt x="138" y="2052"/>
                    </a:lnTo>
                    <a:lnTo>
                      <a:pt x="150" y="2052"/>
                    </a:lnTo>
                    <a:lnTo>
                      <a:pt x="156" y="2052"/>
                    </a:lnTo>
                    <a:lnTo>
                      <a:pt x="168" y="2052"/>
                    </a:lnTo>
                    <a:lnTo>
                      <a:pt x="180" y="2052"/>
                    </a:lnTo>
                    <a:lnTo>
                      <a:pt x="186" y="2052"/>
                    </a:lnTo>
                    <a:lnTo>
                      <a:pt x="198" y="2046"/>
                    </a:lnTo>
                    <a:lnTo>
                      <a:pt x="210" y="2046"/>
                    </a:lnTo>
                    <a:lnTo>
                      <a:pt x="222" y="2046"/>
                    </a:lnTo>
                    <a:lnTo>
                      <a:pt x="228" y="2046"/>
                    </a:lnTo>
                    <a:lnTo>
                      <a:pt x="240" y="2046"/>
                    </a:lnTo>
                    <a:lnTo>
                      <a:pt x="252" y="2046"/>
                    </a:lnTo>
                    <a:lnTo>
                      <a:pt x="264" y="2046"/>
                    </a:lnTo>
                    <a:lnTo>
                      <a:pt x="270" y="2046"/>
                    </a:lnTo>
                    <a:lnTo>
                      <a:pt x="282" y="2046"/>
                    </a:lnTo>
                    <a:lnTo>
                      <a:pt x="294" y="2046"/>
                    </a:lnTo>
                    <a:lnTo>
                      <a:pt x="306" y="2046"/>
                    </a:lnTo>
                    <a:lnTo>
                      <a:pt x="312" y="2046"/>
                    </a:lnTo>
                    <a:lnTo>
                      <a:pt x="324" y="2046"/>
                    </a:lnTo>
                    <a:lnTo>
                      <a:pt x="336" y="2046"/>
                    </a:lnTo>
                    <a:lnTo>
                      <a:pt x="348" y="2046"/>
                    </a:lnTo>
                    <a:lnTo>
                      <a:pt x="354" y="2046"/>
                    </a:lnTo>
                    <a:lnTo>
                      <a:pt x="366" y="2046"/>
                    </a:lnTo>
                    <a:lnTo>
                      <a:pt x="378" y="2046"/>
                    </a:lnTo>
                    <a:lnTo>
                      <a:pt x="384" y="2046"/>
                    </a:lnTo>
                    <a:lnTo>
                      <a:pt x="396" y="2046"/>
                    </a:lnTo>
                    <a:lnTo>
                      <a:pt x="408" y="2046"/>
                    </a:lnTo>
                    <a:lnTo>
                      <a:pt x="420" y="2046"/>
                    </a:lnTo>
                    <a:lnTo>
                      <a:pt x="426" y="2046"/>
                    </a:lnTo>
                    <a:lnTo>
                      <a:pt x="438" y="2046"/>
                    </a:lnTo>
                    <a:lnTo>
                      <a:pt x="450" y="2046"/>
                    </a:lnTo>
                    <a:lnTo>
                      <a:pt x="462" y="2046"/>
                    </a:lnTo>
                    <a:lnTo>
                      <a:pt x="468" y="2046"/>
                    </a:lnTo>
                    <a:lnTo>
                      <a:pt x="480" y="2046"/>
                    </a:lnTo>
                    <a:lnTo>
                      <a:pt x="492" y="2046"/>
                    </a:lnTo>
                    <a:lnTo>
                      <a:pt x="504" y="2046"/>
                    </a:lnTo>
                    <a:lnTo>
                      <a:pt x="510" y="2046"/>
                    </a:lnTo>
                    <a:lnTo>
                      <a:pt x="522" y="2046"/>
                    </a:lnTo>
                    <a:lnTo>
                      <a:pt x="534" y="2046"/>
                    </a:lnTo>
                    <a:lnTo>
                      <a:pt x="546" y="2046"/>
                    </a:lnTo>
                    <a:lnTo>
                      <a:pt x="552" y="2046"/>
                    </a:lnTo>
                    <a:lnTo>
                      <a:pt x="564" y="2046"/>
                    </a:lnTo>
                    <a:lnTo>
                      <a:pt x="576" y="2046"/>
                    </a:lnTo>
                    <a:lnTo>
                      <a:pt x="582" y="2046"/>
                    </a:lnTo>
                    <a:lnTo>
                      <a:pt x="594" y="2046"/>
                    </a:lnTo>
                    <a:lnTo>
                      <a:pt x="606" y="2046"/>
                    </a:lnTo>
                    <a:lnTo>
                      <a:pt x="618" y="2046"/>
                    </a:lnTo>
                    <a:lnTo>
                      <a:pt x="624" y="2046"/>
                    </a:lnTo>
                    <a:lnTo>
                      <a:pt x="636" y="2046"/>
                    </a:lnTo>
                    <a:lnTo>
                      <a:pt x="648" y="2046"/>
                    </a:lnTo>
                    <a:lnTo>
                      <a:pt x="660" y="2046"/>
                    </a:lnTo>
                    <a:lnTo>
                      <a:pt x="666" y="2046"/>
                    </a:lnTo>
                    <a:lnTo>
                      <a:pt x="678" y="2046"/>
                    </a:lnTo>
                    <a:lnTo>
                      <a:pt x="690" y="2046"/>
                    </a:lnTo>
                    <a:lnTo>
                      <a:pt x="702" y="2046"/>
                    </a:lnTo>
                    <a:lnTo>
                      <a:pt x="708" y="2046"/>
                    </a:lnTo>
                    <a:lnTo>
                      <a:pt x="720" y="2046"/>
                    </a:lnTo>
                    <a:lnTo>
                      <a:pt x="732" y="2046"/>
                    </a:lnTo>
                    <a:lnTo>
                      <a:pt x="738" y="2040"/>
                    </a:lnTo>
                    <a:lnTo>
                      <a:pt x="750" y="2040"/>
                    </a:lnTo>
                    <a:lnTo>
                      <a:pt x="762" y="2034"/>
                    </a:lnTo>
                    <a:lnTo>
                      <a:pt x="774" y="2034"/>
                    </a:lnTo>
                    <a:lnTo>
                      <a:pt x="780" y="2028"/>
                    </a:lnTo>
                    <a:lnTo>
                      <a:pt x="792" y="2016"/>
                    </a:lnTo>
                    <a:lnTo>
                      <a:pt x="804" y="2010"/>
                    </a:lnTo>
                    <a:lnTo>
                      <a:pt x="816" y="1998"/>
                    </a:lnTo>
                    <a:lnTo>
                      <a:pt x="822" y="1980"/>
                    </a:lnTo>
                    <a:lnTo>
                      <a:pt x="834" y="1962"/>
                    </a:lnTo>
                    <a:lnTo>
                      <a:pt x="846" y="1932"/>
                    </a:lnTo>
                    <a:lnTo>
                      <a:pt x="858" y="1902"/>
                    </a:lnTo>
                    <a:lnTo>
                      <a:pt x="864" y="1866"/>
                    </a:lnTo>
                    <a:lnTo>
                      <a:pt x="876" y="1824"/>
                    </a:lnTo>
                    <a:lnTo>
                      <a:pt x="888" y="1770"/>
                    </a:lnTo>
                    <a:lnTo>
                      <a:pt x="900" y="1710"/>
                    </a:lnTo>
                    <a:lnTo>
                      <a:pt x="906" y="1644"/>
                    </a:lnTo>
                    <a:lnTo>
                      <a:pt x="918" y="1566"/>
                    </a:lnTo>
                    <a:lnTo>
                      <a:pt x="930" y="1482"/>
                    </a:lnTo>
                    <a:lnTo>
                      <a:pt x="936" y="1386"/>
                    </a:lnTo>
                    <a:lnTo>
                      <a:pt x="948" y="1278"/>
                    </a:lnTo>
                    <a:lnTo>
                      <a:pt x="960" y="1170"/>
                    </a:lnTo>
                    <a:lnTo>
                      <a:pt x="972" y="1050"/>
                    </a:lnTo>
                    <a:lnTo>
                      <a:pt x="978" y="930"/>
                    </a:lnTo>
                    <a:lnTo>
                      <a:pt x="990" y="810"/>
                    </a:lnTo>
                    <a:lnTo>
                      <a:pt x="1002" y="684"/>
                    </a:lnTo>
                    <a:lnTo>
                      <a:pt x="1014" y="564"/>
                    </a:lnTo>
                    <a:lnTo>
                      <a:pt x="1020" y="450"/>
                    </a:lnTo>
                    <a:lnTo>
                      <a:pt x="1032" y="342"/>
                    </a:lnTo>
                    <a:lnTo>
                      <a:pt x="1044" y="240"/>
                    </a:lnTo>
                    <a:lnTo>
                      <a:pt x="1056" y="162"/>
                    </a:lnTo>
                    <a:lnTo>
                      <a:pt x="1062" y="90"/>
                    </a:lnTo>
                    <a:lnTo>
                      <a:pt x="1074" y="42"/>
                    </a:lnTo>
                    <a:lnTo>
                      <a:pt x="1086" y="12"/>
                    </a:lnTo>
                    <a:lnTo>
                      <a:pt x="1098" y="0"/>
                    </a:lnTo>
                    <a:lnTo>
                      <a:pt x="1104" y="12"/>
                    </a:lnTo>
                    <a:lnTo>
                      <a:pt x="1116" y="42"/>
                    </a:lnTo>
                    <a:lnTo>
                      <a:pt x="1128" y="90"/>
                    </a:lnTo>
                    <a:lnTo>
                      <a:pt x="1134" y="162"/>
                    </a:lnTo>
                    <a:lnTo>
                      <a:pt x="1146" y="240"/>
                    </a:lnTo>
                    <a:lnTo>
                      <a:pt x="1158" y="342"/>
                    </a:lnTo>
                    <a:lnTo>
                      <a:pt x="1170" y="450"/>
                    </a:lnTo>
                    <a:lnTo>
                      <a:pt x="1176" y="564"/>
                    </a:lnTo>
                    <a:lnTo>
                      <a:pt x="1188" y="684"/>
                    </a:lnTo>
                    <a:lnTo>
                      <a:pt x="1200" y="810"/>
                    </a:lnTo>
                    <a:lnTo>
                      <a:pt x="1212" y="930"/>
                    </a:lnTo>
                    <a:lnTo>
                      <a:pt x="1218" y="1050"/>
                    </a:lnTo>
                    <a:lnTo>
                      <a:pt x="1230" y="1170"/>
                    </a:lnTo>
                    <a:lnTo>
                      <a:pt x="1242" y="1278"/>
                    </a:lnTo>
                    <a:lnTo>
                      <a:pt x="1254" y="1386"/>
                    </a:lnTo>
                    <a:lnTo>
                      <a:pt x="1260" y="1482"/>
                    </a:lnTo>
                    <a:lnTo>
                      <a:pt x="1272" y="1566"/>
                    </a:lnTo>
                    <a:lnTo>
                      <a:pt x="1284" y="1644"/>
                    </a:lnTo>
                    <a:lnTo>
                      <a:pt x="1296" y="1710"/>
                    </a:lnTo>
                    <a:lnTo>
                      <a:pt x="1302" y="1770"/>
                    </a:lnTo>
                    <a:lnTo>
                      <a:pt x="1314" y="1824"/>
                    </a:lnTo>
                    <a:lnTo>
                      <a:pt x="1326" y="1866"/>
                    </a:lnTo>
                  </a:path>
                </a:pathLst>
              </a:custGeom>
              <a:noFill/>
              <a:ln w="1905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sp>
            <p:nvSpPr>
              <p:cNvPr id="350" name="Freeform 64">
                <a:extLst>
                  <a:ext uri="{FF2B5EF4-FFF2-40B4-BE49-F238E27FC236}">
                    <a16:creationId xmlns:a16="http://schemas.microsoft.com/office/drawing/2014/main" id="{96764760-848C-45B1-94BC-D9FE2BA185FB}"/>
                  </a:ext>
                </a:extLst>
              </p:cNvPr>
              <p:cNvSpPr>
                <a:spLocks/>
              </p:cNvSpPr>
              <p:nvPr/>
            </p:nvSpPr>
            <p:spPr bwMode="auto">
              <a:xfrm>
                <a:off x="4089400" y="-1106723"/>
                <a:ext cx="1533525" cy="295275"/>
              </a:xfrm>
              <a:custGeom>
                <a:avLst/>
                <a:gdLst>
                  <a:gd name="T0" fmla="*/ 2147483646 w 966"/>
                  <a:gd name="T1" fmla="*/ 2147483646 h 186"/>
                  <a:gd name="T2" fmla="*/ 2147483646 w 966"/>
                  <a:gd name="T3" fmla="*/ 2147483646 h 186"/>
                  <a:gd name="T4" fmla="*/ 2147483646 w 966"/>
                  <a:gd name="T5" fmla="*/ 2147483646 h 186"/>
                  <a:gd name="T6" fmla="*/ 2147483646 w 966"/>
                  <a:gd name="T7" fmla="*/ 2147483646 h 186"/>
                  <a:gd name="T8" fmla="*/ 2147483646 w 966"/>
                  <a:gd name="T9" fmla="*/ 2147483646 h 186"/>
                  <a:gd name="T10" fmla="*/ 2147483646 w 966"/>
                  <a:gd name="T11" fmla="*/ 2147483646 h 186"/>
                  <a:gd name="T12" fmla="*/ 2147483646 w 966"/>
                  <a:gd name="T13" fmla="*/ 2147483646 h 186"/>
                  <a:gd name="T14" fmla="*/ 2147483646 w 966"/>
                  <a:gd name="T15" fmla="*/ 2147483646 h 186"/>
                  <a:gd name="T16" fmla="*/ 2147483646 w 966"/>
                  <a:gd name="T17" fmla="*/ 2147483646 h 186"/>
                  <a:gd name="T18" fmla="*/ 2147483646 w 966"/>
                  <a:gd name="T19" fmla="*/ 2147483646 h 186"/>
                  <a:gd name="T20" fmla="*/ 2147483646 w 966"/>
                  <a:gd name="T21" fmla="*/ 2147483646 h 186"/>
                  <a:gd name="T22" fmla="*/ 2147483646 w 966"/>
                  <a:gd name="T23" fmla="*/ 2147483646 h 186"/>
                  <a:gd name="T24" fmla="*/ 2147483646 w 966"/>
                  <a:gd name="T25" fmla="*/ 2147483646 h 186"/>
                  <a:gd name="T26" fmla="*/ 2147483646 w 966"/>
                  <a:gd name="T27" fmla="*/ 2147483646 h 186"/>
                  <a:gd name="T28" fmla="*/ 2147483646 w 966"/>
                  <a:gd name="T29" fmla="*/ 2147483646 h 186"/>
                  <a:gd name="T30" fmla="*/ 2147483646 w 966"/>
                  <a:gd name="T31" fmla="*/ 2147483646 h 186"/>
                  <a:gd name="T32" fmla="*/ 2147483646 w 966"/>
                  <a:gd name="T33" fmla="*/ 2147483646 h 186"/>
                  <a:gd name="T34" fmla="*/ 2147483646 w 966"/>
                  <a:gd name="T35" fmla="*/ 2147483646 h 186"/>
                  <a:gd name="T36" fmla="*/ 2147483646 w 966"/>
                  <a:gd name="T37" fmla="*/ 2147483646 h 186"/>
                  <a:gd name="T38" fmla="*/ 2147483646 w 966"/>
                  <a:gd name="T39" fmla="*/ 2147483646 h 186"/>
                  <a:gd name="T40" fmla="*/ 2147483646 w 966"/>
                  <a:gd name="T41" fmla="*/ 2147483646 h 186"/>
                  <a:gd name="T42" fmla="*/ 2147483646 w 966"/>
                  <a:gd name="T43" fmla="*/ 2147483646 h 186"/>
                  <a:gd name="T44" fmla="*/ 2147483646 w 966"/>
                  <a:gd name="T45" fmla="*/ 2147483646 h 186"/>
                  <a:gd name="T46" fmla="*/ 2147483646 w 966"/>
                  <a:gd name="T47" fmla="*/ 2147483646 h 186"/>
                  <a:gd name="T48" fmla="*/ 2147483646 w 966"/>
                  <a:gd name="T49" fmla="*/ 2147483646 h 186"/>
                  <a:gd name="T50" fmla="*/ 2147483646 w 966"/>
                  <a:gd name="T51" fmla="*/ 2147483646 h 186"/>
                  <a:gd name="T52" fmla="*/ 2147483646 w 966"/>
                  <a:gd name="T53" fmla="*/ 2147483646 h 186"/>
                  <a:gd name="T54" fmla="*/ 2147483646 w 966"/>
                  <a:gd name="T55" fmla="*/ 2147483646 h 186"/>
                  <a:gd name="T56" fmla="*/ 2147483646 w 966"/>
                  <a:gd name="T57" fmla="*/ 2147483646 h 186"/>
                  <a:gd name="T58" fmla="*/ 2147483646 w 966"/>
                  <a:gd name="T59" fmla="*/ 2147483646 h 186"/>
                  <a:gd name="T60" fmla="*/ 2147483646 w 966"/>
                  <a:gd name="T61" fmla="*/ 2147483646 h 186"/>
                  <a:gd name="T62" fmla="*/ 2147483646 w 966"/>
                  <a:gd name="T63" fmla="*/ 2147483646 h 186"/>
                  <a:gd name="T64" fmla="*/ 2147483646 w 966"/>
                  <a:gd name="T65" fmla="*/ 2147483646 h 186"/>
                  <a:gd name="T66" fmla="*/ 2147483646 w 966"/>
                  <a:gd name="T67" fmla="*/ 2147483646 h 186"/>
                  <a:gd name="T68" fmla="*/ 2147483646 w 966"/>
                  <a:gd name="T69" fmla="*/ 2147483646 h 186"/>
                  <a:gd name="T70" fmla="*/ 2147483646 w 966"/>
                  <a:gd name="T71" fmla="*/ 2147483646 h 186"/>
                  <a:gd name="T72" fmla="*/ 2147483646 w 966"/>
                  <a:gd name="T73" fmla="*/ 2147483646 h 186"/>
                  <a:gd name="T74" fmla="*/ 2147483646 w 966"/>
                  <a:gd name="T75" fmla="*/ 2147483646 h 186"/>
                  <a:gd name="T76" fmla="*/ 2147483646 w 966"/>
                  <a:gd name="T77" fmla="*/ 2147483646 h 186"/>
                  <a:gd name="T78" fmla="*/ 2147483646 w 966"/>
                  <a:gd name="T79" fmla="*/ 2147483646 h 186"/>
                  <a:gd name="T80" fmla="*/ 2147483646 w 966"/>
                  <a:gd name="T81" fmla="*/ 2147483646 h 186"/>
                  <a:gd name="T82" fmla="*/ 2147483646 w 966"/>
                  <a:gd name="T83" fmla="*/ 2147483646 h 186"/>
                  <a:gd name="T84" fmla="*/ 2147483646 w 966"/>
                  <a:gd name="T85" fmla="*/ 2147483646 h 186"/>
                  <a:gd name="T86" fmla="*/ 2147483646 w 966"/>
                  <a:gd name="T87" fmla="*/ 2147483646 h 186"/>
                  <a:gd name="T88" fmla="*/ 2147483646 w 966"/>
                  <a:gd name="T89" fmla="*/ 2147483646 h 186"/>
                  <a:gd name="T90" fmla="*/ 2147483646 w 966"/>
                  <a:gd name="T91" fmla="*/ 2147483646 h 186"/>
                  <a:gd name="T92" fmla="*/ 2147483646 w 966"/>
                  <a:gd name="T93" fmla="*/ 2147483646 h 18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66"/>
                  <a:gd name="T142" fmla="*/ 0 h 186"/>
                  <a:gd name="T143" fmla="*/ 966 w 966"/>
                  <a:gd name="T144" fmla="*/ 186 h 18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66" h="186">
                    <a:moveTo>
                      <a:pt x="0" y="0"/>
                    </a:moveTo>
                    <a:lnTo>
                      <a:pt x="6" y="36"/>
                    </a:lnTo>
                    <a:lnTo>
                      <a:pt x="18" y="66"/>
                    </a:lnTo>
                    <a:lnTo>
                      <a:pt x="30" y="96"/>
                    </a:lnTo>
                    <a:lnTo>
                      <a:pt x="42" y="114"/>
                    </a:lnTo>
                    <a:lnTo>
                      <a:pt x="48" y="132"/>
                    </a:lnTo>
                    <a:lnTo>
                      <a:pt x="60" y="144"/>
                    </a:lnTo>
                    <a:lnTo>
                      <a:pt x="72" y="150"/>
                    </a:lnTo>
                    <a:lnTo>
                      <a:pt x="84" y="162"/>
                    </a:lnTo>
                    <a:lnTo>
                      <a:pt x="90" y="168"/>
                    </a:lnTo>
                    <a:lnTo>
                      <a:pt x="102" y="168"/>
                    </a:lnTo>
                    <a:lnTo>
                      <a:pt x="114" y="174"/>
                    </a:lnTo>
                    <a:lnTo>
                      <a:pt x="126" y="174"/>
                    </a:lnTo>
                    <a:lnTo>
                      <a:pt x="132" y="180"/>
                    </a:lnTo>
                    <a:lnTo>
                      <a:pt x="144" y="180"/>
                    </a:lnTo>
                    <a:lnTo>
                      <a:pt x="156" y="180"/>
                    </a:lnTo>
                    <a:lnTo>
                      <a:pt x="162" y="180"/>
                    </a:lnTo>
                    <a:lnTo>
                      <a:pt x="174" y="180"/>
                    </a:lnTo>
                    <a:lnTo>
                      <a:pt x="186" y="180"/>
                    </a:lnTo>
                    <a:lnTo>
                      <a:pt x="198" y="180"/>
                    </a:lnTo>
                    <a:lnTo>
                      <a:pt x="204" y="180"/>
                    </a:lnTo>
                    <a:lnTo>
                      <a:pt x="216" y="180"/>
                    </a:lnTo>
                    <a:lnTo>
                      <a:pt x="228" y="180"/>
                    </a:lnTo>
                    <a:lnTo>
                      <a:pt x="240" y="180"/>
                    </a:lnTo>
                    <a:lnTo>
                      <a:pt x="246" y="180"/>
                    </a:lnTo>
                    <a:lnTo>
                      <a:pt x="258" y="180"/>
                    </a:lnTo>
                    <a:lnTo>
                      <a:pt x="270" y="180"/>
                    </a:lnTo>
                    <a:lnTo>
                      <a:pt x="282" y="180"/>
                    </a:lnTo>
                    <a:lnTo>
                      <a:pt x="288" y="180"/>
                    </a:lnTo>
                    <a:lnTo>
                      <a:pt x="300" y="180"/>
                    </a:lnTo>
                    <a:lnTo>
                      <a:pt x="312" y="180"/>
                    </a:lnTo>
                    <a:lnTo>
                      <a:pt x="324" y="180"/>
                    </a:lnTo>
                    <a:lnTo>
                      <a:pt x="330" y="180"/>
                    </a:lnTo>
                    <a:lnTo>
                      <a:pt x="342" y="180"/>
                    </a:lnTo>
                    <a:lnTo>
                      <a:pt x="354" y="180"/>
                    </a:lnTo>
                    <a:lnTo>
                      <a:pt x="360" y="180"/>
                    </a:lnTo>
                    <a:lnTo>
                      <a:pt x="372" y="180"/>
                    </a:lnTo>
                    <a:lnTo>
                      <a:pt x="384" y="180"/>
                    </a:lnTo>
                    <a:lnTo>
                      <a:pt x="396" y="180"/>
                    </a:lnTo>
                    <a:lnTo>
                      <a:pt x="402" y="180"/>
                    </a:lnTo>
                    <a:lnTo>
                      <a:pt x="414" y="180"/>
                    </a:lnTo>
                    <a:lnTo>
                      <a:pt x="426" y="180"/>
                    </a:lnTo>
                    <a:lnTo>
                      <a:pt x="438" y="180"/>
                    </a:lnTo>
                    <a:lnTo>
                      <a:pt x="444" y="180"/>
                    </a:lnTo>
                    <a:lnTo>
                      <a:pt x="456" y="180"/>
                    </a:lnTo>
                    <a:lnTo>
                      <a:pt x="468" y="180"/>
                    </a:lnTo>
                    <a:lnTo>
                      <a:pt x="480" y="180"/>
                    </a:lnTo>
                    <a:lnTo>
                      <a:pt x="486" y="180"/>
                    </a:lnTo>
                    <a:lnTo>
                      <a:pt x="498" y="180"/>
                    </a:lnTo>
                    <a:lnTo>
                      <a:pt x="510" y="180"/>
                    </a:lnTo>
                    <a:lnTo>
                      <a:pt x="522" y="180"/>
                    </a:lnTo>
                    <a:lnTo>
                      <a:pt x="528" y="180"/>
                    </a:lnTo>
                    <a:lnTo>
                      <a:pt x="540" y="180"/>
                    </a:lnTo>
                    <a:lnTo>
                      <a:pt x="552" y="180"/>
                    </a:lnTo>
                    <a:lnTo>
                      <a:pt x="558" y="180"/>
                    </a:lnTo>
                    <a:lnTo>
                      <a:pt x="570" y="180"/>
                    </a:lnTo>
                    <a:lnTo>
                      <a:pt x="582" y="180"/>
                    </a:lnTo>
                    <a:lnTo>
                      <a:pt x="594" y="180"/>
                    </a:lnTo>
                    <a:lnTo>
                      <a:pt x="600" y="180"/>
                    </a:lnTo>
                    <a:lnTo>
                      <a:pt x="612" y="180"/>
                    </a:lnTo>
                    <a:lnTo>
                      <a:pt x="624" y="180"/>
                    </a:lnTo>
                    <a:lnTo>
                      <a:pt x="636" y="180"/>
                    </a:lnTo>
                    <a:lnTo>
                      <a:pt x="642" y="180"/>
                    </a:lnTo>
                    <a:lnTo>
                      <a:pt x="654" y="180"/>
                    </a:lnTo>
                    <a:lnTo>
                      <a:pt x="666" y="180"/>
                    </a:lnTo>
                    <a:lnTo>
                      <a:pt x="678" y="186"/>
                    </a:lnTo>
                    <a:lnTo>
                      <a:pt x="684" y="186"/>
                    </a:lnTo>
                    <a:lnTo>
                      <a:pt x="696" y="186"/>
                    </a:lnTo>
                    <a:lnTo>
                      <a:pt x="708" y="186"/>
                    </a:lnTo>
                    <a:lnTo>
                      <a:pt x="714" y="186"/>
                    </a:lnTo>
                    <a:lnTo>
                      <a:pt x="726" y="186"/>
                    </a:lnTo>
                    <a:lnTo>
                      <a:pt x="738" y="186"/>
                    </a:lnTo>
                    <a:lnTo>
                      <a:pt x="750" y="186"/>
                    </a:lnTo>
                    <a:lnTo>
                      <a:pt x="756" y="186"/>
                    </a:lnTo>
                    <a:lnTo>
                      <a:pt x="768" y="186"/>
                    </a:lnTo>
                    <a:lnTo>
                      <a:pt x="780" y="186"/>
                    </a:lnTo>
                    <a:lnTo>
                      <a:pt x="792" y="186"/>
                    </a:lnTo>
                    <a:lnTo>
                      <a:pt x="798" y="186"/>
                    </a:lnTo>
                    <a:lnTo>
                      <a:pt x="810" y="186"/>
                    </a:lnTo>
                    <a:lnTo>
                      <a:pt x="822" y="186"/>
                    </a:lnTo>
                    <a:lnTo>
                      <a:pt x="834" y="186"/>
                    </a:lnTo>
                    <a:lnTo>
                      <a:pt x="840" y="186"/>
                    </a:lnTo>
                    <a:lnTo>
                      <a:pt x="852" y="186"/>
                    </a:lnTo>
                    <a:lnTo>
                      <a:pt x="864" y="186"/>
                    </a:lnTo>
                    <a:lnTo>
                      <a:pt x="876" y="186"/>
                    </a:lnTo>
                    <a:lnTo>
                      <a:pt x="882" y="186"/>
                    </a:lnTo>
                    <a:lnTo>
                      <a:pt x="894" y="186"/>
                    </a:lnTo>
                    <a:lnTo>
                      <a:pt x="906" y="186"/>
                    </a:lnTo>
                    <a:lnTo>
                      <a:pt x="912" y="186"/>
                    </a:lnTo>
                    <a:lnTo>
                      <a:pt x="924" y="186"/>
                    </a:lnTo>
                    <a:lnTo>
                      <a:pt x="936" y="186"/>
                    </a:lnTo>
                    <a:lnTo>
                      <a:pt x="948" y="186"/>
                    </a:lnTo>
                    <a:lnTo>
                      <a:pt x="954" y="186"/>
                    </a:lnTo>
                    <a:lnTo>
                      <a:pt x="966" y="186"/>
                    </a:lnTo>
                  </a:path>
                </a:pathLst>
              </a:custGeom>
              <a:noFill/>
              <a:ln w="1905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grpSp>
        <p:sp>
          <p:nvSpPr>
            <p:cNvPr id="348" name="TextBox 424">
              <a:extLst>
                <a:ext uri="{FF2B5EF4-FFF2-40B4-BE49-F238E27FC236}">
                  <a16:creationId xmlns:a16="http://schemas.microsoft.com/office/drawing/2014/main" id="{1FFED57F-41CE-48BE-A76E-9AF582AE189C}"/>
                </a:ext>
              </a:extLst>
            </p:cNvPr>
            <p:cNvSpPr txBox="1">
              <a:spLocks noChangeArrowheads="1"/>
            </p:cNvSpPr>
            <p:nvPr/>
          </p:nvSpPr>
          <p:spPr bwMode="auto">
            <a:xfrm>
              <a:off x="4075113" y="1954213"/>
              <a:ext cx="944272" cy="49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1000"/>
                <a:t>3.521</a:t>
              </a:r>
            </a:p>
          </p:txBody>
        </p:sp>
      </p:grpSp>
    </p:spTree>
    <p:extLst>
      <p:ext uri="{BB962C8B-B14F-4D97-AF65-F5344CB8AC3E}">
        <p14:creationId xmlns:p14="http://schemas.microsoft.com/office/powerpoint/2010/main" val="3996959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694D3F-EE9A-7936-9505-B17B455FFE94}"/>
              </a:ext>
            </a:extLst>
          </p:cNvPr>
          <p:cNvSpPr>
            <a:spLocks noGrp="1"/>
          </p:cNvSpPr>
          <p:nvPr>
            <p:ph idx="1"/>
          </p:nvPr>
        </p:nvSpPr>
        <p:spPr>
          <a:xfrm>
            <a:off x="225725" y="229737"/>
            <a:ext cx="5985294" cy="6472987"/>
          </a:xfrm>
        </p:spPr>
        <p:txBody>
          <a:bodyPr/>
          <a:lstStyle/>
          <a:p>
            <a:pPr marL="0" indent="0">
              <a:buNone/>
            </a:pPr>
            <a:r>
              <a:rPr lang="en-US" dirty="0"/>
              <a:t>How would Hill-Climbing do on the following problems?</a:t>
            </a:r>
          </a:p>
          <a:p>
            <a:pPr marL="0" indent="0">
              <a:buNone/>
            </a:pPr>
            <a:endParaRPr lang="en-US" dirty="0"/>
          </a:p>
          <a:p>
            <a:pPr marL="0" indent="0">
              <a:buNone/>
            </a:pPr>
            <a:r>
              <a:rPr lang="en-US" dirty="0"/>
              <a:t>How can we improve Hill-Climbing?</a:t>
            </a:r>
          </a:p>
          <a:p>
            <a:pPr marL="0" indent="0">
              <a:buNone/>
            </a:pPr>
            <a:endParaRPr lang="en-US" dirty="0"/>
          </a:p>
          <a:p>
            <a:pPr marL="0" indent="0">
              <a:buNone/>
            </a:pPr>
            <a:r>
              <a:rPr lang="en-US" dirty="0"/>
              <a:t>Random restarts!</a:t>
            </a:r>
          </a:p>
          <a:p>
            <a:pPr marL="0" indent="0">
              <a:buNone/>
            </a:pPr>
            <a:endParaRPr lang="en-US" dirty="0"/>
          </a:p>
          <a:p>
            <a:pPr marL="0" indent="0">
              <a:buNone/>
            </a:pPr>
            <a:r>
              <a:rPr lang="en-US" dirty="0"/>
              <a:t>Intuition: can hill-climbing as many times as you can afford, choose the best answer.</a:t>
            </a:r>
          </a:p>
        </p:txBody>
      </p:sp>
      <p:pic>
        <p:nvPicPr>
          <p:cNvPr id="4" name="Picture 3">
            <a:extLst>
              <a:ext uri="{FF2B5EF4-FFF2-40B4-BE49-F238E27FC236}">
                <a16:creationId xmlns:a16="http://schemas.microsoft.com/office/drawing/2014/main" id="{E5EEB485-0893-4677-B966-5A1CF768944C}"/>
              </a:ext>
            </a:extLst>
          </p:cNvPr>
          <p:cNvPicPr>
            <a:picLocks noChangeAspect="1" noChangeArrowheads="1"/>
          </p:cNvPicPr>
          <p:nvPr/>
        </p:nvPicPr>
        <p:blipFill>
          <a:blip r:embed="rId2">
            <a:lum bright="24000" contrast="30000"/>
            <a:extLst>
              <a:ext uri="{28A0092B-C50C-407E-A947-70E740481C1C}">
                <a14:useLocalDpi xmlns:a14="http://schemas.microsoft.com/office/drawing/2010/main" val="0"/>
              </a:ext>
            </a:extLst>
          </a:blip>
          <a:srcRect/>
          <a:stretch>
            <a:fillRect/>
          </a:stretch>
        </p:blipFill>
        <p:spPr bwMode="auto">
          <a:xfrm>
            <a:off x="6211020" y="169559"/>
            <a:ext cx="5831456" cy="653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10058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4ED279-C87A-E0DF-2BA8-90358BD21973}"/>
              </a:ext>
            </a:extLst>
          </p:cNvPr>
          <p:cNvSpPr>
            <a:spLocks noGrp="1"/>
          </p:cNvSpPr>
          <p:nvPr>
            <p:ph idx="1"/>
          </p:nvPr>
        </p:nvSpPr>
        <p:spPr>
          <a:xfrm>
            <a:off x="208471" y="195233"/>
            <a:ext cx="5976669" cy="2944782"/>
          </a:xfrm>
        </p:spPr>
        <p:txBody>
          <a:bodyPr/>
          <a:lstStyle/>
          <a:p>
            <a:pPr marL="0" indent="0">
              <a:buNone/>
            </a:pPr>
            <a:r>
              <a:rPr lang="en-US" dirty="0"/>
              <a:t>By visual intuition.</a:t>
            </a:r>
          </a:p>
          <a:p>
            <a:pPr marL="0" indent="0">
              <a:buNone/>
            </a:pPr>
            <a:r>
              <a:rPr lang="en-US" dirty="0"/>
              <a:t>What is the chance of finding the maximum with one random greedy search? With two random greedy searches…</a:t>
            </a:r>
          </a:p>
        </p:txBody>
      </p:sp>
      <p:grpSp>
        <p:nvGrpSpPr>
          <p:cNvPr id="4" name="Group 3">
            <a:extLst>
              <a:ext uri="{FF2B5EF4-FFF2-40B4-BE49-F238E27FC236}">
                <a16:creationId xmlns:a16="http://schemas.microsoft.com/office/drawing/2014/main" id="{0DED1FC8-964F-42F9-9C5E-E670AFD3BD2E}"/>
              </a:ext>
            </a:extLst>
          </p:cNvPr>
          <p:cNvGrpSpPr>
            <a:grpSpLocks/>
          </p:cNvGrpSpPr>
          <p:nvPr/>
        </p:nvGrpSpPr>
        <p:grpSpPr bwMode="auto">
          <a:xfrm>
            <a:off x="2963754" y="2305842"/>
            <a:ext cx="1123158" cy="1123158"/>
            <a:chOff x="6675097" y="3063244"/>
            <a:chExt cx="1645902" cy="1645902"/>
          </a:xfrm>
        </p:grpSpPr>
        <p:sp>
          <p:nvSpPr>
            <p:cNvPr id="5" name="Rectangle 4">
              <a:extLst>
                <a:ext uri="{FF2B5EF4-FFF2-40B4-BE49-F238E27FC236}">
                  <a16:creationId xmlns:a16="http://schemas.microsoft.com/office/drawing/2014/main" id="{15253569-6C30-4170-AC2B-C3C92B1FAA4D}"/>
                </a:ext>
              </a:extLst>
            </p:cNvPr>
            <p:cNvSpPr>
              <a:spLocks noChangeArrowheads="1"/>
            </p:cNvSpPr>
            <p:nvPr/>
          </p:nvSpPr>
          <p:spPr bwMode="auto">
            <a:xfrm>
              <a:off x="6675097" y="3063244"/>
              <a:ext cx="548634" cy="548634"/>
            </a:xfrm>
            <a:prstGeom prst="rect">
              <a:avLst/>
            </a:prstGeom>
            <a:noFill/>
            <a:ln w="349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endParaRPr lang="en-US" altLang="en-US" sz="2400"/>
            </a:p>
          </p:txBody>
        </p:sp>
        <p:sp>
          <p:nvSpPr>
            <p:cNvPr id="6" name="Rectangle 5">
              <a:extLst>
                <a:ext uri="{FF2B5EF4-FFF2-40B4-BE49-F238E27FC236}">
                  <a16:creationId xmlns:a16="http://schemas.microsoft.com/office/drawing/2014/main" id="{0E698014-3393-43AF-8A5D-5045C69379BE}"/>
                </a:ext>
              </a:extLst>
            </p:cNvPr>
            <p:cNvSpPr>
              <a:spLocks noChangeArrowheads="1"/>
            </p:cNvSpPr>
            <p:nvPr/>
          </p:nvSpPr>
          <p:spPr bwMode="auto">
            <a:xfrm>
              <a:off x="7223731" y="3063244"/>
              <a:ext cx="548634" cy="548634"/>
            </a:xfrm>
            <a:prstGeom prst="rect">
              <a:avLst/>
            </a:prstGeom>
            <a:noFill/>
            <a:ln w="349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endParaRPr lang="en-US" altLang="en-US" sz="2400"/>
            </a:p>
          </p:txBody>
        </p:sp>
        <p:sp>
          <p:nvSpPr>
            <p:cNvPr id="7" name="Rectangle 6">
              <a:extLst>
                <a:ext uri="{FF2B5EF4-FFF2-40B4-BE49-F238E27FC236}">
                  <a16:creationId xmlns:a16="http://schemas.microsoft.com/office/drawing/2014/main" id="{5D98625E-E6E0-429B-8AF4-40FC0EAD9EAA}"/>
                </a:ext>
              </a:extLst>
            </p:cNvPr>
            <p:cNvSpPr>
              <a:spLocks noChangeArrowheads="1"/>
            </p:cNvSpPr>
            <p:nvPr/>
          </p:nvSpPr>
          <p:spPr bwMode="auto">
            <a:xfrm>
              <a:off x="7772365" y="3063244"/>
              <a:ext cx="548634" cy="548634"/>
            </a:xfrm>
            <a:prstGeom prst="rect">
              <a:avLst/>
            </a:prstGeom>
            <a:noFill/>
            <a:ln w="349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endParaRPr lang="en-US" altLang="en-US" sz="2400"/>
            </a:p>
          </p:txBody>
        </p:sp>
        <p:sp>
          <p:nvSpPr>
            <p:cNvPr id="8" name="Rectangle 7">
              <a:extLst>
                <a:ext uri="{FF2B5EF4-FFF2-40B4-BE49-F238E27FC236}">
                  <a16:creationId xmlns:a16="http://schemas.microsoft.com/office/drawing/2014/main" id="{E608A691-89B0-423F-BA7E-9FFE0CCDED5B}"/>
                </a:ext>
              </a:extLst>
            </p:cNvPr>
            <p:cNvSpPr>
              <a:spLocks noChangeArrowheads="1"/>
            </p:cNvSpPr>
            <p:nvPr/>
          </p:nvSpPr>
          <p:spPr bwMode="auto">
            <a:xfrm>
              <a:off x="6675097" y="3611878"/>
              <a:ext cx="548634" cy="548634"/>
            </a:xfrm>
            <a:prstGeom prst="rect">
              <a:avLst/>
            </a:prstGeom>
            <a:noFill/>
            <a:ln w="349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endParaRPr lang="en-US" altLang="en-US" sz="2400"/>
            </a:p>
          </p:txBody>
        </p:sp>
        <p:sp>
          <p:nvSpPr>
            <p:cNvPr id="9" name="Rectangle 8">
              <a:extLst>
                <a:ext uri="{FF2B5EF4-FFF2-40B4-BE49-F238E27FC236}">
                  <a16:creationId xmlns:a16="http://schemas.microsoft.com/office/drawing/2014/main" id="{8F8CDF40-2AC4-43C5-B66F-B66B48DD0370}"/>
                </a:ext>
              </a:extLst>
            </p:cNvPr>
            <p:cNvSpPr>
              <a:spLocks noChangeArrowheads="1"/>
            </p:cNvSpPr>
            <p:nvPr/>
          </p:nvSpPr>
          <p:spPr bwMode="auto">
            <a:xfrm>
              <a:off x="7223731" y="3611878"/>
              <a:ext cx="548634" cy="548634"/>
            </a:xfrm>
            <a:prstGeom prst="rect">
              <a:avLst/>
            </a:prstGeom>
            <a:solidFill>
              <a:srgbClr val="92D050"/>
            </a:solidFill>
            <a:ln w="34925" algn="ctr">
              <a:solidFill>
                <a:srgbClr val="FF0000"/>
              </a:solidFill>
              <a:round/>
              <a:headEnd/>
              <a:tailEnd/>
            </a:ln>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endParaRPr lang="en-US" altLang="en-US" sz="2400"/>
            </a:p>
          </p:txBody>
        </p:sp>
        <p:sp>
          <p:nvSpPr>
            <p:cNvPr id="10" name="Rectangle 9">
              <a:extLst>
                <a:ext uri="{FF2B5EF4-FFF2-40B4-BE49-F238E27FC236}">
                  <a16:creationId xmlns:a16="http://schemas.microsoft.com/office/drawing/2014/main" id="{2545F0B7-A4F2-4AED-941B-5D2F6D2D4884}"/>
                </a:ext>
              </a:extLst>
            </p:cNvPr>
            <p:cNvSpPr>
              <a:spLocks noChangeArrowheads="1"/>
            </p:cNvSpPr>
            <p:nvPr/>
          </p:nvSpPr>
          <p:spPr bwMode="auto">
            <a:xfrm>
              <a:off x="7772365" y="3611878"/>
              <a:ext cx="548634" cy="548634"/>
            </a:xfrm>
            <a:prstGeom prst="rect">
              <a:avLst/>
            </a:prstGeom>
            <a:noFill/>
            <a:ln w="349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endParaRPr lang="en-US" altLang="en-US" sz="2400"/>
            </a:p>
          </p:txBody>
        </p:sp>
        <p:sp>
          <p:nvSpPr>
            <p:cNvPr id="11" name="Rectangle 10">
              <a:extLst>
                <a:ext uri="{FF2B5EF4-FFF2-40B4-BE49-F238E27FC236}">
                  <a16:creationId xmlns:a16="http://schemas.microsoft.com/office/drawing/2014/main" id="{E53AB339-41F3-4E22-A8E8-2F32866E4ADE}"/>
                </a:ext>
              </a:extLst>
            </p:cNvPr>
            <p:cNvSpPr>
              <a:spLocks noChangeArrowheads="1"/>
            </p:cNvSpPr>
            <p:nvPr/>
          </p:nvSpPr>
          <p:spPr bwMode="auto">
            <a:xfrm>
              <a:off x="6675097" y="4160512"/>
              <a:ext cx="548634" cy="548634"/>
            </a:xfrm>
            <a:prstGeom prst="rect">
              <a:avLst/>
            </a:prstGeom>
            <a:noFill/>
            <a:ln w="349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endParaRPr lang="en-US" altLang="en-US" sz="2400"/>
            </a:p>
          </p:txBody>
        </p:sp>
        <p:sp>
          <p:nvSpPr>
            <p:cNvPr id="12" name="Rectangle 11">
              <a:extLst>
                <a:ext uri="{FF2B5EF4-FFF2-40B4-BE49-F238E27FC236}">
                  <a16:creationId xmlns:a16="http://schemas.microsoft.com/office/drawing/2014/main" id="{0C3156D9-8BB4-431D-95EE-F9C879858197}"/>
                </a:ext>
              </a:extLst>
            </p:cNvPr>
            <p:cNvSpPr>
              <a:spLocks noChangeArrowheads="1"/>
            </p:cNvSpPr>
            <p:nvPr/>
          </p:nvSpPr>
          <p:spPr bwMode="auto">
            <a:xfrm>
              <a:off x="7223731" y="4160512"/>
              <a:ext cx="548634" cy="548634"/>
            </a:xfrm>
            <a:prstGeom prst="rect">
              <a:avLst/>
            </a:prstGeom>
            <a:noFill/>
            <a:ln w="349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endParaRPr lang="en-US" altLang="en-US" sz="2400"/>
            </a:p>
          </p:txBody>
        </p:sp>
        <p:sp>
          <p:nvSpPr>
            <p:cNvPr id="13" name="Rectangle 12">
              <a:extLst>
                <a:ext uri="{FF2B5EF4-FFF2-40B4-BE49-F238E27FC236}">
                  <a16:creationId xmlns:a16="http://schemas.microsoft.com/office/drawing/2014/main" id="{7AB96E23-60B8-4C9C-BA6C-5D09BB37D1A5}"/>
                </a:ext>
              </a:extLst>
            </p:cNvPr>
            <p:cNvSpPr>
              <a:spLocks noChangeArrowheads="1"/>
            </p:cNvSpPr>
            <p:nvPr/>
          </p:nvSpPr>
          <p:spPr bwMode="auto">
            <a:xfrm>
              <a:off x="7772365" y="4160512"/>
              <a:ext cx="548634" cy="548634"/>
            </a:xfrm>
            <a:prstGeom prst="rect">
              <a:avLst/>
            </a:prstGeom>
            <a:noFill/>
            <a:ln w="349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endParaRPr lang="en-US" altLang="en-US" sz="2400"/>
            </a:p>
          </p:txBody>
        </p:sp>
      </p:grpSp>
      <p:pic>
        <p:nvPicPr>
          <p:cNvPr id="14" name="Picture 13">
            <a:extLst>
              <a:ext uri="{FF2B5EF4-FFF2-40B4-BE49-F238E27FC236}">
                <a16:creationId xmlns:a16="http://schemas.microsoft.com/office/drawing/2014/main" id="{233FB6F0-6938-438A-93F6-549488F59E4D}"/>
              </a:ext>
            </a:extLst>
          </p:cNvPr>
          <p:cNvPicPr>
            <a:picLocks noChangeAspect="1" noChangeArrowheads="1"/>
          </p:cNvPicPr>
          <p:nvPr/>
        </p:nvPicPr>
        <p:blipFill>
          <a:blip r:embed="rId2">
            <a:lum bright="24000" contrast="30000"/>
            <a:extLst>
              <a:ext uri="{28A0092B-C50C-407E-A947-70E740481C1C}">
                <a14:useLocalDpi xmlns:a14="http://schemas.microsoft.com/office/drawing/2010/main" val="0"/>
              </a:ext>
            </a:extLst>
          </a:blip>
          <a:srcRect t="31334" r="52283" b="35333"/>
          <a:stretch>
            <a:fillRect/>
          </a:stretch>
        </p:blipFill>
        <p:spPr bwMode="auto">
          <a:xfrm>
            <a:off x="9138488" y="19842"/>
            <a:ext cx="2921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4">
            <a:extLst>
              <a:ext uri="{FF2B5EF4-FFF2-40B4-BE49-F238E27FC236}">
                <a16:creationId xmlns:a16="http://schemas.microsoft.com/office/drawing/2014/main" id="{78475971-14E8-4078-9CB5-93ABA7F89D88}"/>
              </a:ext>
            </a:extLst>
          </p:cNvPr>
          <p:cNvGrpSpPr/>
          <p:nvPr/>
        </p:nvGrpSpPr>
        <p:grpSpPr>
          <a:xfrm rot="20683315">
            <a:off x="9776036" y="2317064"/>
            <a:ext cx="1645902" cy="1645902"/>
            <a:chOff x="6675097" y="3063244"/>
            <a:chExt cx="1645902" cy="1645902"/>
          </a:xfrm>
          <a:scene3d>
            <a:camera prst="isometricTopUp"/>
            <a:lightRig rig="threePt" dir="t"/>
          </a:scene3d>
        </p:grpSpPr>
        <p:sp>
          <p:nvSpPr>
            <p:cNvPr id="16" name="Rectangle 15">
              <a:extLst>
                <a:ext uri="{FF2B5EF4-FFF2-40B4-BE49-F238E27FC236}">
                  <a16:creationId xmlns:a16="http://schemas.microsoft.com/office/drawing/2014/main" id="{4B5D93C0-9226-41A8-83E3-9177C5A9F948}"/>
                </a:ext>
              </a:extLst>
            </p:cNvPr>
            <p:cNvSpPr/>
            <p:nvPr/>
          </p:nvSpPr>
          <p:spPr bwMode="auto">
            <a:xfrm>
              <a:off x="6675097" y="3063244"/>
              <a:ext cx="548634" cy="548634"/>
            </a:xfrm>
            <a:prstGeom prst="rect">
              <a:avLst/>
            </a:prstGeom>
            <a:noFill/>
            <a:ln w="34925" cap="flat" cmpd="sng" algn="ctr">
              <a:solidFill>
                <a:srgbClr val="FF0000"/>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a:p>
          </p:txBody>
        </p:sp>
        <p:sp>
          <p:nvSpPr>
            <p:cNvPr id="17" name="Rectangle 16">
              <a:extLst>
                <a:ext uri="{FF2B5EF4-FFF2-40B4-BE49-F238E27FC236}">
                  <a16:creationId xmlns:a16="http://schemas.microsoft.com/office/drawing/2014/main" id="{6FBFBF39-7407-43BF-AAE0-A00A170913F9}"/>
                </a:ext>
              </a:extLst>
            </p:cNvPr>
            <p:cNvSpPr/>
            <p:nvPr/>
          </p:nvSpPr>
          <p:spPr bwMode="auto">
            <a:xfrm>
              <a:off x="7223731" y="3063244"/>
              <a:ext cx="548634" cy="548634"/>
            </a:xfrm>
            <a:prstGeom prst="rect">
              <a:avLst/>
            </a:prstGeom>
            <a:noFill/>
            <a:ln w="34925" cap="flat" cmpd="sng" algn="ctr">
              <a:solidFill>
                <a:srgbClr val="FF0000"/>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a:p>
          </p:txBody>
        </p:sp>
        <p:sp>
          <p:nvSpPr>
            <p:cNvPr id="18" name="Rectangle 17">
              <a:extLst>
                <a:ext uri="{FF2B5EF4-FFF2-40B4-BE49-F238E27FC236}">
                  <a16:creationId xmlns:a16="http://schemas.microsoft.com/office/drawing/2014/main" id="{27BA3176-F2CE-4B12-A725-73D39742CB2A}"/>
                </a:ext>
              </a:extLst>
            </p:cNvPr>
            <p:cNvSpPr/>
            <p:nvPr/>
          </p:nvSpPr>
          <p:spPr bwMode="auto">
            <a:xfrm>
              <a:off x="7772365" y="3063244"/>
              <a:ext cx="548634" cy="548634"/>
            </a:xfrm>
            <a:prstGeom prst="rect">
              <a:avLst/>
            </a:prstGeom>
            <a:noFill/>
            <a:ln w="34925" cap="flat" cmpd="sng" algn="ctr">
              <a:solidFill>
                <a:srgbClr val="FF0000"/>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a:p>
          </p:txBody>
        </p:sp>
        <p:sp>
          <p:nvSpPr>
            <p:cNvPr id="19" name="Rectangle 18">
              <a:extLst>
                <a:ext uri="{FF2B5EF4-FFF2-40B4-BE49-F238E27FC236}">
                  <a16:creationId xmlns:a16="http://schemas.microsoft.com/office/drawing/2014/main" id="{3D31D7A9-2992-410D-91ED-E1D0D0C04E9B}"/>
                </a:ext>
              </a:extLst>
            </p:cNvPr>
            <p:cNvSpPr/>
            <p:nvPr/>
          </p:nvSpPr>
          <p:spPr bwMode="auto">
            <a:xfrm>
              <a:off x="6675097" y="3611878"/>
              <a:ext cx="548634" cy="548634"/>
            </a:xfrm>
            <a:prstGeom prst="rect">
              <a:avLst/>
            </a:prstGeom>
            <a:noFill/>
            <a:ln w="34925" cap="flat" cmpd="sng" algn="ctr">
              <a:solidFill>
                <a:srgbClr val="FF0000"/>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a:p>
          </p:txBody>
        </p:sp>
        <p:sp>
          <p:nvSpPr>
            <p:cNvPr id="20" name="Rectangle 19">
              <a:extLst>
                <a:ext uri="{FF2B5EF4-FFF2-40B4-BE49-F238E27FC236}">
                  <a16:creationId xmlns:a16="http://schemas.microsoft.com/office/drawing/2014/main" id="{3AC28214-1FC5-4839-90A8-204F51DBF87C}"/>
                </a:ext>
              </a:extLst>
            </p:cNvPr>
            <p:cNvSpPr/>
            <p:nvPr/>
          </p:nvSpPr>
          <p:spPr bwMode="auto">
            <a:xfrm>
              <a:off x="7223731" y="3611878"/>
              <a:ext cx="548634" cy="548634"/>
            </a:xfrm>
            <a:prstGeom prst="rect">
              <a:avLst/>
            </a:prstGeom>
            <a:noFill/>
            <a:ln w="34925" cap="flat" cmpd="sng" algn="ctr">
              <a:solidFill>
                <a:srgbClr val="FF0000"/>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a:p>
          </p:txBody>
        </p:sp>
        <p:sp>
          <p:nvSpPr>
            <p:cNvPr id="21" name="Rectangle 20">
              <a:extLst>
                <a:ext uri="{FF2B5EF4-FFF2-40B4-BE49-F238E27FC236}">
                  <a16:creationId xmlns:a16="http://schemas.microsoft.com/office/drawing/2014/main" id="{981F3D2D-E3DD-4425-BC7F-C4B7CBE17B23}"/>
                </a:ext>
              </a:extLst>
            </p:cNvPr>
            <p:cNvSpPr/>
            <p:nvPr/>
          </p:nvSpPr>
          <p:spPr bwMode="auto">
            <a:xfrm>
              <a:off x="7772365" y="3611878"/>
              <a:ext cx="548634" cy="548634"/>
            </a:xfrm>
            <a:prstGeom prst="rect">
              <a:avLst/>
            </a:prstGeom>
            <a:noFill/>
            <a:ln w="34925" cap="flat" cmpd="sng" algn="ctr">
              <a:solidFill>
                <a:srgbClr val="FF0000"/>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a:p>
          </p:txBody>
        </p:sp>
        <p:sp>
          <p:nvSpPr>
            <p:cNvPr id="22" name="Rectangle 21">
              <a:extLst>
                <a:ext uri="{FF2B5EF4-FFF2-40B4-BE49-F238E27FC236}">
                  <a16:creationId xmlns:a16="http://schemas.microsoft.com/office/drawing/2014/main" id="{DE5F2831-5BC0-4E39-B0B4-26215B76E619}"/>
                </a:ext>
              </a:extLst>
            </p:cNvPr>
            <p:cNvSpPr/>
            <p:nvPr/>
          </p:nvSpPr>
          <p:spPr bwMode="auto">
            <a:xfrm>
              <a:off x="6675097" y="4160512"/>
              <a:ext cx="548634" cy="548634"/>
            </a:xfrm>
            <a:prstGeom prst="rect">
              <a:avLst/>
            </a:prstGeom>
            <a:noFill/>
            <a:ln w="34925" cap="flat" cmpd="sng" algn="ctr">
              <a:solidFill>
                <a:srgbClr val="FF0000"/>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a:p>
          </p:txBody>
        </p:sp>
        <p:sp>
          <p:nvSpPr>
            <p:cNvPr id="23" name="Rectangle 22">
              <a:extLst>
                <a:ext uri="{FF2B5EF4-FFF2-40B4-BE49-F238E27FC236}">
                  <a16:creationId xmlns:a16="http://schemas.microsoft.com/office/drawing/2014/main" id="{C4030901-1DC2-4244-B5BC-5B9CF3A8F133}"/>
                </a:ext>
              </a:extLst>
            </p:cNvPr>
            <p:cNvSpPr/>
            <p:nvPr/>
          </p:nvSpPr>
          <p:spPr bwMode="auto">
            <a:xfrm>
              <a:off x="7223731" y="4160512"/>
              <a:ext cx="548634" cy="548634"/>
            </a:xfrm>
            <a:prstGeom prst="rect">
              <a:avLst/>
            </a:prstGeom>
            <a:noFill/>
            <a:ln w="34925" cap="flat" cmpd="sng" algn="ctr">
              <a:solidFill>
                <a:srgbClr val="FF0000"/>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a:p>
          </p:txBody>
        </p:sp>
        <p:sp>
          <p:nvSpPr>
            <p:cNvPr id="24" name="Rectangle 23">
              <a:extLst>
                <a:ext uri="{FF2B5EF4-FFF2-40B4-BE49-F238E27FC236}">
                  <a16:creationId xmlns:a16="http://schemas.microsoft.com/office/drawing/2014/main" id="{D4ABE22E-F5A7-4F43-BD8D-92CE57040F84}"/>
                </a:ext>
              </a:extLst>
            </p:cNvPr>
            <p:cNvSpPr/>
            <p:nvPr/>
          </p:nvSpPr>
          <p:spPr bwMode="auto">
            <a:xfrm>
              <a:off x="7772365" y="4160512"/>
              <a:ext cx="548634" cy="548634"/>
            </a:xfrm>
            <a:prstGeom prst="rect">
              <a:avLst/>
            </a:prstGeom>
            <a:noFill/>
            <a:ln w="34925" cap="flat" cmpd="sng" algn="ctr">
              <a:solidFill>
                <a:srgbClr val="FF0000"/>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defRPr/>
              </a:pPr>
              <a:endParaRPr lang="en-US"/>
            </a:p>
          </p:txBody>
        </p:sp>
      </p:grpSp>
      <p:sp>
        <p:nvSpPr>
          <p:cNvPr id="25" name="TextBox 34">
            <a:extLst>
              <a:ext uri="{FF2B5EF4-FFF2-40B4-BE49-F238E27FC236}">
                <a16:creationId xmlns:a16="http://schemas.microsoft.com/office/drawing/2014/main" id="{7BF7BC73-A00A-4A8C-82B5-360646B8F21F}"/>
              </a:ext>
            </a:extLst>
          </p:cNvPr>
          <p:cNvSpPr txBox="1"/>
          <p:nvPr/>
        </p:nvSpPr>
        <p:spPr>
          <a:xfrm>
            <a:off x="232843" y="4150733"/>
            <a:ext cx="4572000" cy="2585323"/>
          </a:xfrm>
          <a:prstGeom prst="rect">
            <a:avLst/>
          </a:prstGeom>
          <a:noFill/>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1800" dirty="0"/>
              <a:t>If we run greedy search </a:t>
            </a:r>
            <a:r>
              <a:rPr lang="en-US" altLang="en-US" sz="1800" dirty="0">
                <a:solidFill>
                  <a:srgbClr val="CC00FF"/>
                </a:solidFill>
              </a:rPr>
              <a:t>once</a:t>
            </a:r>
            <a:r>
              <a:rPr lang="en-US" altLang="en-US" sz="1800" dirty="0"/>
              <a:t>, the probability of failure is:</a:t>
            </a:r>
          </a:p>
          <a:p>
            <a:pPr>
              <a:spcBef>
                <a:spcPct val="0"/>
              </a:spcBef>
              <a:buFontTx/>
              <a:buNone/>
            </a:pPr>
            <a:r>
              <a:rPr lang="en-US" altLang="en-US" sz="1800" dirty="0"/>
              <a:t> 	1- (</a:t>
            </a:r>
            <a:r>
              <a:rPr lang="en-US" altLang="en-US" sz="1800" dirty="0">
                <a:solidFill>
                  <a:srgbClr val="FF0000"/>
                </a:solidFill>
              </a:rPr>
              <a:t>1</a:t>
            </a:r>
            <a:r>
              <a:rPr lang="en-US" altLang="en-US" sz="1800" dirty="0"/>
              <a:t>/</a:t>
            </a:r>
            <a:r>
              <a:rPr lang="en-US" altLang="en-US" sz="1800" dirty="0">
                <a:solidFill>
                  <a:srgbClr val="0000FF"/>
                </a:solidFill>
              </a:rPr>
              <a:t>9</a:t>
            </a:r>
            <a:r>
              <a:rPr lang="en-US" altLang="en-US" sz="1800" dirty="0"/>
              <a:t>)</a:t>
            </a:r>
            <a:r>
              <a:rPr lang="en-US" altLang="en-US" sz="1800" baseline="30000" dirty="0">
                <a:solidFill>
                  <a:srgbClr val="CC00FF"/>
                </a:solidFill>
              </a:rPr>
              <a:t>1</a:t>
            </a:r>
            <a:r>
              <a:rPr lang="en-US" altLang="en-US" sz="1800" dirty="0"/>
              <a:t> = </a:t>
            </a:r>
            <a:r>
              <a:rPr lang="en-US" altLang="en-US" sz="1800" b="1" dirty="0"/>
              <a:t>0.88</a:t>
            </a:r>
          </a:p>
          <a:p>
            <a:pPr>
              <a:spcBef>
                <a:spcPct val="0"/>
              </a:spcBef>
              <a:buFontTx/>
              <a:buNone/>
            </a:pPr>
            <a:r>
              <a:rPr lang="en-US" altLang="en-US" sz="1800" dirty="0"/>
              <a:t>If  we run greedy search </a:t>
            </a:r>
            <a:r>
              <a:rPr lang="en-US" altLang="en-US" sz="1800" b="1" dirty="0">
                <a:solidFill>
                  <a:srgbClr val="00B050"/>
                </a:solidFill>
              </a:rPr>
              <a:t>twice</a:t>
            </a:r>
            <a:r>
              <a:rPr lang="en-US" altLang="en-US" sz="1800" dirty="0"/>
              <a:t>, the probability of failure is:</a:t>
            </a:r>
          </a:p>
          <a:p>
            <a:r>
              <a:rPr lang="en-US" altLang="en-US" sz="1800" dirty="0"/>
              <a:t>	 (1 –(</a:t>
            </a:r>
            <a:r>
              <a:rPr lang="en-US" altLang="en-US" sz="1800" dirty="0">
                <a:solidFill>
                  <a:srgbClr val="FF0000"/>
                </a:solidFill>
              </a:rPr>
              <a:t>1</a:t>
            </a:r>
            <a:r>
              <a:rPr lang="en-US" altLang="en-US" sz="1800" dirty="0"/>
              <a:t>/</a:t>
            </a:r>
            <a:r>
              <a:rPr lang="en-US" altLang="en-US" sz="1800" dirty="0">
                <a:solidFill>
                  <a:srgbClr val="0000FF"/>
                </a:solidFill>
              </a:rPr>
              <a:t>9</a:t>
            </a:r>
            <a:r>
              <a:rPr lang="en-US" altLang="en-US" sz="1800" dirty="0"/>
              <a:t>))</a:t>
            </a:r>
            <a:r>
              <a:rPr lang="en-US" altLang="en-US" sz="1800" b="1" baseline="30000" dirty="0">
                <a:solidFill>
                  <a:srgbClr val="00B050"/>
                </a:solidFill>
              </a:rPr>
              <a:t>2</a:t>
            </a:r>
            <a:r>
              <a:rPr lang="en-US" altLang="en-US" sz="1800" baseline="30000" dirty="0"/>
              <a:t> </a:t>
            </a:r>
            <a:r>
              <a:rPr lang="en-US" altLang="en-US" sz="1800" dirty="0"/>
              <a:t> =</a:t>
            </a:r>
            <a:r>
              <a:rPr lang="en-US" sz="1400" b="0" i="0" dirty="0">
                <a:solidFill>
                  <a:srgbClr val="202124"/>
                </a:solidFill>
                <a:effectLst/>
                <a:latin typeface="arial" panose="020B0604020202020204" pitchFamily="34" charset="0"/>
              </a:rPr>
              <a:t> </a:t>
            </a:r>
            <a:r>
              <a:rPr lang="en-US" sz="1800" b="1" dirty="0"/>
              <a:t>0.79 </a:t>
            </a:r>
          </a:p>
          <a:p>
            <a:pPr>
              <a:spcBef>
                <a:spcPct val="0"/>
              </a:spcBef>
              <a:buFontTx/>
              <a:buNone/>
            </a:pPr>
            <a:r>
              <a:rPr lang="en-US" altLang="en-US" sz="1800" dirty="0"/>
              <a:t>If  we run greedy search </a:t>
            </a:r>
            <a:r>
              <a:rPr lang="en-US" altLang="en-US" sz="1800" dirty="0">
                <a:solidFill>
                  <a:srgbClr val="FF00FF"/>
                </a:solidFill>
              </a:rPr>
              <a:t>one hundred</a:t>
            </a:r>
            <a:r>
              <a:rPr lang="en-US" altLang="en-US" sz="1800" dirty="0"/>
              <a:t> times, the probability of failure is:</a:t>
            </a:r>
          </a:p>
          <a:p>
            <a:pPr>
              <a:spcBef>
                <a:spcPct val="0"/>
              </a:spcBef>
              <a:buFontTx/>
              <a:buNone/>
            </a:pPr>
            <a:r>
              <a:rPr lang="en-US" altLang="en-US" sz="1800" dirty="0"/>
              <a:t>	 (1 –(</a:t>
            </a:r>
            <a:r>
              <a:rPr lang="en-US" altLang="en-US" sz="1800" dirty="0">
                <a:solidFill>
                  <a:srgbClr val="FF0000"/>
                </a:solidFill>
              </a:rPr>
              <a:t>1</a:t>
            </a:r>
            <a:r>
              <a:rPr lang="en-US" altLang="en-US" sz="1800" dirty="0"/>
              <a:t>/</a:t>
            </a:r>
            <a:r>
              <a:rPr lang="en-US" altLang="en-US" sz="1800" dirty="0">
                <a:solidFill>
                  <a:srgbClr val="0000FF"/>
                </a:solidFill>
              </a:rPr>
              <a:t>9</a:t>
            </a:r>
            <a:r>
              <a:rPr lang="en-US" altLang="en-US" sz="1800" dirty="0"/>
              <a:t>))</a:t>
            </a:r>
            <a:r>
              <a:rPr lang="en-US" altLang="en-US" sz="1800" b="1" baseline="30000" dirty="0">
                <a:solidFill>
                  <a:srgbClr val="FF00FF"/>
                </a:solidFill>
              </a:rPr>
              <a:t>100</a:t>
            </a:r>
            <a:r>
              <a:rPr lang="en-US" altLang="en-US" sz="1800" baseline="30000" dirty="0"/>
              <a:t> </a:t>
            </a:r>
            <a:r>
              <a:rPr lang="en-US" altLang="en-US" sz="1800" dirty="0"/>
              <a:t> =</a:t>
            </a:r>
            <a:r>
              <a:rPr lang="en-US" sz="1400" b="0" i="0" dirty="0">
                <a:solidFill>
                  <a:srgbClr val="202124"/>
                </a:solidFill>
                <a:effectLst/>
                <a:latin typeface="arial" panose="020B0604020202020204" pitchFamily="34" charset="0"/>
              </a:rPr>
              <a:t> </a:t>
            </a:r>
            <a:r>
              <a:rPr lang="en-US" sz="1800" b="1" dirty="0"/>
              <a:t>0.00000766</a:t>
            </a:r>
            <a:endParaRPr lang="en-US" altLang="en-US" sz="1800" b="1" dirty="0"/>
          </a:p>
        </p:txBody>
      </p:sp>
      <p:sp>
        <p:nvSpPr>
          <p:cNvPr id="26" name="TextBox 35">
            <a:extLst>
              <a:ext uri="{FF2B5EF4-FFF2-40B4-BE49-F238E27FC236}">
                <a16:creationId xmlns:a16="http://schemas.microsoft.com/office/drawing/2014/main" id="{FECF0B13-3365-49CF-BB61-2F60499462C9}"/>
              </a:ext>
            </a:extLst>
          </p:cNvPr>
          <p:cNvSpPr txBox="1"/>
          <p:nvPr/>
        </p:nvSpPr>
        <p:spPr>
          <a:xfrm>
            <a:off x="8600479" y="4119910"/>
            <a:ext cx="3459009" cy="830997"/>
          </a:xfrm>
          <a:prstGeom prst="rect">
            <a:avLst/>
          </a:prstGeom>
          <a:noFill/>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000" b="1" dirty="0"/>
              <a:t>The probability of failure </a:t>
            </a:r>
            <a:r>
              <a:rPr lang="en-US" altLang="en-US" sz="2000" dirty="0"/>
              <a:t>is: </a:t>
            </a:r>
            <a:r>
              <a:rPr lang="en-US" altLang="en-US" sz="1400" dirty="0">
                <a:solidFill>
                  <a:schemeClr val="bg1">
                    <a:lumMod val="50000"/>
                  </a:schemeClr>
                </a:solidFill>
              </a:rPr>
              <a:t>One, subtract the fraction of the ‘good’ area raised to the power of number of restarts </a:t>
            </a:r>
            <a:endParaRPr lang="en-US" altLang="en-US" sz="1400" dirty="0"/>
          </a:p>
        </p:txBody>
      </p:sp>
    </p:spTree>
    <p:extLst>
      <p:ext uri="{BB962C8B-B14F-4D97-AF65-F5344CB8AC3E}">
        <p14:creationId xmlns:p14="http://schemas.microsoft.com/office/powerpoint/2010/main" val="1455961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28AE9-61A2-CC21-13F4-E0B1BD2304FD}"/>
              </a:ext>
            </a:extLst>
          </p:cNvPr>
          <p:cNvSpPr>
            <a:spLocks noGrp="1"/>
          </p:cNvSpPr>
          <p:nvPr>
            <p:ph type="title"/>
          </p:nvPr>
        </p:nvSpPr>
        <p:spPr/>
        <p:txBody>
          <a:bodyPr/>
          <a:lstStyle/>
          <a:p>
            <a:r>
              <a:rPr lang="en-US" dirty="0"/>
              <a:t>Simulated-Annealing</a:t>
            </a:r>
          </a:p>
        </p:txBody>
      </p:sp>
      <p:sp>
        <p:nvSpPr>
          <p:cNvPr id="3" name="Content Placeholder 2">
            <a:extLst>
              <a:ext uri="{FF2B5EF4-FFF2-40B4-BE49-F238E27FC236}">
                <a16:creationId xmlns:a16="http://schemas.microsoft.com/office/drawing/2014/main" id="{F194CD28-011D-4C5C-0ECA-68A607FDFD57}"/>
              </a:ext>
            </a:extLst>
          </p:cNvPr>
          <p:cNvSpPr>
            <a:spLocks noGrp="1"/>
          </p:cNvSpPr>
          <p:nvPr>
            <p:ph idx="1"/>
          </p:nvPr>
        </p:nvSpPr>
        <p:spPr/>
        <p:txBody>
          <a:bodyPr>
            <a:normAutofit fontScale="70000" lnSpcReduction="20000"/>
          </a:bodyPr>
          <a:lstStyle/>
          <a:p>
            <a:pPr marL="0" indent="0">
              <a:buNone/>
            </a:pPr>
            <a:r>
              <a:rPr lang="en-US" dirty="0"/>
              <a:t>We have seen two optimizing search algorithms</a:t>
            </a:r>
          </a:p>
          <a:p>
            <a:r>
              <a:rPr lang="en-US" dirty="0"/>
              <a:t>Greedy Search: Very fast, but suboptimal</a:t>
            </a:r>
          </a:p>
          <a:p>
            <a:r>
              <a:rPr lang="en-US" dirty="0"/>
              <a:t>Random Search: Optimal, but very </a:t>
            </a:r>
            <a:r>
              <a:rPr lang="en-US" dirty="0" err="1"/>
              <a:t>very</a:t>
            </a:r>
            <a:r>
              <a:rPr lang="en-US" dirty="0"/>
              <a:t> </a:t>
            </a:r>
            <a:r>
              <a:rPr lang="en-US" dirty="0" err="1"/>
              <a:t>very</a:t>
            </a:r>
            <a:r>
              <a:rPr lang="en-US" dirty="0"/>
              <a:t> slow</a:t>
            </a:r>
          </a:p>
          <a:p>
            <a:pPr marL="0" indent="0">
              <a:buNone/>
            </a:pPr>
            <a:r>
              <a:rPr lang="en-US" dirty="0"/>
              <a:t>We can try the classic CS idea of trying to combine them into a single algorithm that gets the best of both worlds</a:t>
            </a:r>
          </a:p>
          <a:p>
            <a:pPr marL="0" indent="0">
              <a:buNone/>
            </a:pPr>
            <a:endParaRPr lang="en-US" dirty="0"/>
          </a:p>
          <a:p>
            <a:pPr marL="0" indent="0">
              <a:buNone/>
            </a:pPr>
            <a:r>
              <a:rPr lang="en-US" dirty="0"/>
              <a:t>First note that we can see both as being a special case of a probabilistic operator choice</a:t>
            </a:r>
          </a:p>
          <a:p>
            <a:pPr marL="0" indent="0">
              <a:buNone/>
            </a:pPr>
            <a:r>
              <a:rPr lang="en-US" dirty="0"/>
              <a:t>	x = </a:t>
            </a:r>
            <a:r>
              <a:rPr lang="en-US" dirty="0" err="1"/>
              <a:t>randumberbetween</a:t>
            </a:r>
            <a:r>
              <a:rPr lang="en-US" dirty="0"/>
              <a:t> ([0 1])</a:t>
            </a:r>
          </a:p>
          <a:p>
            <a:pPr marL="0" indent="0">
              <a:buNone/>
            </a:pPr>
            <a:r>
              <a:rPr lang="en-US" dirty="0"/>
              <a:t>	if x &gt; </a:t>
            </a:r>
            <a:r>
              <a:rPr lang="en-US" dirty="0">
                <a:solidFill>
                  <a:srgbClr val="C00000"/>
                </a:solidFill>
              </a:rPr>
              <a:t>t</a:t>
            </a:r>
            <a:r>
              <a:rPr lang="en-US" dirty="0"/>
              <a:t>, choose best operator, else choose random operator</a:t>
            </a:r>
          </a:p>
          <a:p>
            <a:pPr marL="0" indent="0">
              <a:buNone/>
            </a:pPr>
            <a:r>
              <a:rPr lang="en-US" dirty="0"/>
              <a:t>If we set </a:t>
            </a:r>
            <a:r>
              <a:rPr lang="en-US" dirty="0">
                <a:solidFill>
                  <a:srgbClr val="C00000"/>
                </a:solidFill>
              </a:rPr>
              <a:t>t </a:t>
            </a:r>
            <a:r>
              <a:rPr lang="en-US" dirty="0"/>
              <a:t>to be 0, this is pure greedy search</a:t>
            </a:r>
          </a:p>
          <a:p>
            <a:pPr marL="0" indent="0">
              <a:buNone/>
            </a:pPr>
            <a:r>
              <a:rPr lang="en-US" dirty="0"/>
              <a:t>If we set </a:t>
            </a:r>
            <a:r>
              <a:rPr lang="en-US" dirty="0">
                <a:solidFill>
                  <a:srgbClr val="C00000"/>
                </a:solidFill>
              </a:rPr>
              <a:t>t</a:t>
            </a:r>
            <a:r>
              <a:rPr lang="en-US" dirty="0"/>
              <a:t> to be 1, it is pure random search</a:t>
            </a:r>
          </a:p>
          <a:p>
            <a:pPr marL="0" indent="0">
              <a:buNone/>
            </a:pPr>
            <a:r>
              <a:rPr lang="en-US" dirty="0"/>
              <a:t>If we set </a:t>
            </a:r>
            <a:r>
              <a:rPr lang="en-US" dirty="0">
                <a:solidFill>
                  <a:srgbClr val="C00000"/>
                </a:solidFill>
              </a:rPr>
              <a:t>t</a:t>
            </a:r>
            <a:r>
              <a:rPr lang="en-US" dirty="0"/>
              <a:t> to be in-between 0 and 1, it is partly random/partly greedy search.</a:t>
            </a:r>
          </a:p>
          <a:p>
            <a:pPr marL="0" indent="0">
              <a:buNone/>
            </a:pPr>
            <a:r>
              <a:rPr lang="en-US" dirty="0"/>
              <a:t>	</a:t>
            </a:r>
            <a:r>
              <a:rPr lang="en-US" dirty="0">
                <a:solidFill>
                  <a:srgbClr val="C00000"/>
                </a:solidFill>
              </a:rPr>
              <a:t>t</a:t>
            </a:r>
            <a:r>
              <a:rPr lang="en-US" dirty="0"/>
              <a:t> stands for “temperature”</a:t>
            </a:r>
          </a:p>
        </p:txBody>
      </p:sp>
    </p:spTree>
    <p:extLst>
      <p:ext uri="{BB962C8B-B14F-4D97-AF65-F5344CB8AC3E}">
        <p14:creationId xmlns:p14="http://schemas.microsoft.com/office/powerpoint/2010/main" val="3267198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838271-7F06-F9ED-D39D-6358232B0CE1}"/>
              </a:ext>
            </a:extLst>
          </p:cNvPr>
          <p:cNvPicPr>
            <a:picLocks noChangeAspect="1"/>
          </p:cNvPicPr>
          <p:nvPr/>
        </p:nvPicPr>
        <p:blipFill>
          <a:blip r:embed="rId2"/>
          <a:stretch>
            <a:fillRect/>
          </a:stretch>
        </p:blipFill>
        <p:spPr>
          <a:xfrm>
            <a:off x="500333" y="388356"/>
            <a:ext cx="11205712" cy="6081287"/>
          </a:xfrm>
          <a:prstGeom prst="rect">
            <a:avLst/>
          </a:prstGeom>
        </p:spPr>
      </p:pic>
    </p:spTree>
    <p:extLst>
      <p:ext uri="{BB962C8B-B14F-4D97-AF65-F5344CB8AC3E}">
        <p14:creationId xmlns:p14="http://schemas.microsoft.com/office/powerpoint/2010/main" val="1345723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9CD5FB-B93E-0B9F-FDFC-9D03FD9E3AAC}"/>
              </a:ext>
            </a:extLst>
          </p:cNvPr>
          <p:cNvPicPr>
            <a:picLocks noChangeAspect="1"/>
          </p:cNvPicPr>
          <p:nvPr/>
        </p:nvPicPr>
        <p:blipFill>
          <a:blip r:embed="rId2"/>
          <a:stretch>
            <a:fillRect/>
          </a:stretch>
        </p:blipFill>
        <p:spPr>
          <a:xfrm>
            <a:off x="310551" y="403598"/>
            <a:ext cx="11524891" cy="6050804"/>
          </a:xfrm>
          <a:prstGeom prst="rect">
            <a:avLst/>
          </a:prstGeom>
        </p:spPr>
      </p:pic>
    </p:spTree>
    <p:extLst>
      <p:ext uri="{BB962C8B-B14F-4D97-AF65-F5344CB8AC3E}">
        <p14:creationId xmlns:p14="http://schemas.microsoft.com/office/powerpoint/2010/main" val="3295494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B21C37-FDAC-C5EE-6509-61DE006ED5A0}"/>
              </a:ext>
            </a:extLst>
          </p:cNvPr>
          <p:cNvPicPr>
            <a:picLocks noChangeAspect="1"/>
          </p:cNvPicPr>
          <p:nvPr/>
        </p:nvPicPr>
        <p:blipFill>
          <a:blip r:embed="rId2"/>
          <a:stretch>
            <a:fillRect/>
          </a:stretch>
        </p:blipFill>
        <p:spPr>
          <a:xfrm>
            <a:off x="448574" y="369305"/>
            <a:ext cx="11352362" cy="6119390"/>
          </a:xfrm>
          <a:prstGeom prst="rect">
            <a:avLst/>
          </a:prstGeom>
        </p:spPr>
      </p:pic>
    </p:spTree>
    <p:extLst>
      <p:ext uri="{BB962C8B-B14F-4D97-AF65-F5344CB8AC3E}">
        <p14:creationId xmlns:p14="http://schemas.microsoft.com/office/powerpoint/2010/main" val="2486574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8C9E57-0EEA-A98D-39DF-3B262AC44DB5}"/>
              </a:ext>
            </a:extLst>
          </p:cNvPr>
          <p:cNvPicPr>
            <a:picLocks noChangeAspect="1"/>
          </p:cNvPicPr>
          <p:nvPr/>
        </p:nvPicPr>
        <p:blipFill>
          <a:blip r:embed="rId2"/>
          <a:stretch>
            <a:fillRect/>
          </a:stretch>
        </p:blipFill>
        <p:spPr>
          <a:xfrm>
            <a:off x="646981" y="376925"/>
            <a:ext cx="11084943" cy="6104149"/>
          </a:xfrm>
          <a:prstGeom prst="rect">
            <a:avLst/>
          </a:prstGeom>
        </p:spPr>
      </p:pic>
    </p:spTree>
    <p:extLst>
      <p:ext uri="{BB962C8B-B14F-4D97-AF65-F5344CB8AC3E}">
        <p14:creationId xmlns:p14="http://schemas.microsoft.com/office/powerpoint/2010/main" val="1098913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9A13CE-4CC7-1793-A856-89439DA69D9F}"/>
              </a:ext>
            </a:extLst>
          </p:cNvPr>
          <p:cNvPicPr>
            <a:picLocks noChangeAspect="1"/>
          </p:cNvPicPr>
          <p:nvPr/>
        </p:nvPicPr>
        <p:blipFill>
          <a:blip r:embed="rId2"/>
          <a:stretch>
            <a:fillRect/>
          </a:stretch>
        </p:blipFill>
        <p:spPr>
          <a:xfrm>
            <a:off x="327805" y="411218"/>
            <a:ext cx="11542142" cy="6035563"/>
          </a:xfrm>
          <a:prstGeom prst="rect">
            <a:avLst/>
          </a:prstGeom>
        </p:spPr>
      </p:pic>
    </p:spTree>
    <p:extLst>
      <p:ext uri="{BB962C8B-B14F-4D97-AF65-F5344CB8AC3E}">
        <p14:creationId xmlns:p14="http://schemas.microsoft.com/office/powerpoint/2010/main" val="33449858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1715</Words>
  <Application>Microsoft Office PowerPoint</Application>
  <PresentationFormat>Widescreen</PresentationFormat>
  <Paragraphs>189</Paragraphs>
  <Slides>49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Arial</vt:lpstr>
      <vt:lpstr>Calibri</vt:lpstr>
      <vt:lpstr>Calibri Light</vt:lpstr>
      <vt:lpstr>Courier New</vt:lpstr>
      <vt:lpstr>Times New Roman</vt:lpstr>
      <vt:lpstr>Wingdings</vt:lpstr>
      <vt:lpstr>Office Theme</vt:lpstr>
      <vt:lpstr>CS 170 Segment 5 Optimizing Search</vt:lpstr>
      <vt:lpstr>Optimizing Search  (iterative improvement algorithms) I.E Hill climbing, Simulated Annealing, Genetic Algorithms</vt:lpstr>
      <vt:lpstr>Optimization for CNC manufacturing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Background Info A</vt:lpstr>
      <vt:lpstr>Background Info B</vt:lpstr>
      <vt:lpstr>Background Info C</vt:lpstr>
      <vt:lpstr>Background Info D</vt:lpstr>
      <vt:lpstr>PowerPoint Presentation</vt:lpstr>
      <vt:lpstr>PowerPoint Presentation</vt:lpstr>
      <vt:lpstr>PowerPoint Presentation</vt:lpstr>
      <vt:lpstr>Example Problem II</vt:lpstr>
      <vt:lpstr>Example Problem III (Continuous)</vt:lpstr>
      <vt:lpstr>Assume that we can</vt:lpstr>
      <vt:lpstr>PowerPoint Presentation</vt:lpstr>
      <vt:lpstr>Preview</vt:lpstr>
      <vt:lpstr>Hill Climbing </vt:lpstr>
      <vt:lpstr>Random 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local Maxima problem is not just for continuous spaces, it also happens in discrete spaces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Dealing with Step Size Choice</vt:lpstr>
      <vt:lpstr>PowerPoint Presentation</vt:lpstr>
      <vt:lpstr>PowerPoint Presentation</vt:lpstr>
      <vt:lpstr>Simulated-Annealing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170 Segment 5 Optimizing Search</dc:title>
  <dc:creator>Charles Seager</dc:creator>
  <cp:lastModifiedBy>Charles Seager</cp:lastModifiedBy>
  <cp:revision>1</cp:revision>
  <dcterms:created xsi:type="dcterms:W3CDTF">2024-02-07T18:42:42Z</dcterms:created>
  <dcterms:modified xsi:type="dcterms:W3CDTF">2024-02-07T18:49:16Z</dcterms:modified>
</cp:coreProperties>
</file>